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9999-2F7C-423F-A39E-602E83CB15FA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03F8-46A4-4A35-A495-673A1580A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64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9999-2F7C-423F-A39E-602E83CB15FA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03F8-46A4-4A35-A495-673A1580A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29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9999-2F7C-423F-A39E-602E83CB15FA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03F8-46A4-4A35-A495-673A1580A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58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9999-2F7C-423F-A39E-602E83CB15FA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03F8-46A4-4A35-A495-673A1580A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92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9999-2F7C-423F-A39E-602E83CB15FA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03F8-46A4-4A35-A495-673A1580A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56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9999-2F7C-423F-A39E-602E83CB15FA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03F8-46A4-4A35-A495-673A1580A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780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9999-2F7C-423F-A39E-602E83CB15FA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03F8-46A4-4A35-A495-673A1580A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932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9999-2F7C-423F-A39E-602E83CB15FA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03F8-46A4-4A35-A495-673A1580A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17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9999-2F7C-423F-A39E-602E83CB15FA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03F8-46A4-4A35-A495-673A1580A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61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9999-2F7C-423F-A39E-602E83CB15FA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03F8-46A4-4A35-A495-673A1580A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41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9999-2F7C-423F-A39E-602E83CB15FA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03F8-46A4-4A35-A495-673A1580A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30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69999-2F7C-423F-A39E-602E83CB15FA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503F8-46A4-4A35-A495-673A1580A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2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588" y="-18809"/>
            <a:ext cx="5964732" cy="3491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4112" y="3505505"/>
            <a:ext cx="3122325" cy="31778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15055" y="277091"/>
            <a:ext cx="25769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 smtClean="0">
                <a:solidFill>
                  <a:srgbClr val="7030A0"/>
                </a:solidFill>
              </a:rPr>
              <a:t>Glossary</a:t>
            </a:r>
            <a:r>
              <a:rPr lang="en-GB" sz="1200" u="sng" dirty="0" smtClean="0">
                <a:solidFill>
                  <a:srgbClr val="7030A0"/>
                </a:solidFill>
              </a:rPr>
              <a:t> (Animals)</a:t>
            </a:r>
          </a:p>
          <a:p>
            <a:r>
              <a:rPr lang="en-GB" sz="1200" b="1" dirty="0" smtClean="0"/>
              <a:t>Adaption</a:t>
            </a:r>
            <a:r>
              <a:rPr lang="en-GB" sz="1200" dirty="0" smtClean="0"/>
              <a:t> – A characteristic of a living thing that makes it suited to its environment and helps it to survive.</a:t>
            </a:r>
          </a:p>
          <a:p>
            <a:r>
              <a:rPr lang="en-GB" sz="1200" b="1" dirty="0" smtClean="0"/>
              <a:t>Ambush</a:t>
            </a:r>
            <a:r>
              <a:rPr lang="en-GB" sz="1200" dirty="0" smtClean="0"/>
              <a:t>  to suddenly attack something after hiding or waiting for it.</a:t>
            </a:r>
          </a:p>
          <a:p>
            <a:r>
              <a:rPr lang="en-GB" sz="1200" b="1" dirty="0" smtClean="0"/>
              <a:t>Camouflage</a:t>
            </a:r>
            <a:r>
              <a:rPr lang="en-GB" sz="1200" dirty="0" smtClean="0"/>
              <a:t> – Ability to blend in with surroundings.</a:t>
            </a:r>
          </a:p>
          <a:p>
            <a:r>
              <a:rPr lang="en-GB" sz="1200" b="1" dirty="0" smtClean="0"/>
              <a:t>Mammal</a:t>
            </a:r>
            <a:r>
              <a:rPr lang="en-GB" sz="1200" dirty="0" smtClean="0"/>
              <a:t> – A warm blooded animal with a backbone whose body is usually covered in hair or fur.</a:t>
            </a:r>
          </a:p>
          <a:p>
            <a:r>
              <a:rPr lang="en-GB" sz="1200" b="1" dirty="0" smtClean="0"/>
              <a:t>Stalk</a:t>
            </a:r>
            <a:r>
              <a:rPr lang="en-GB" sz="1200" dirty="0" smtClean="0"/>
              <a:t> – to follow an animal without being seen or heard.</a:t>
            </a:r>
          </a:p>
          <a:p>
            <a:endParaRPr lang="en-GB" sz="12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4520625" y="4265386"/>
            <a:ext cx="4198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/>
              <a:t>Nectar</a:t>
            </a:r>
            <a:r>
              <a:rPr lang="en-GB" sz="1200" dirty="0" smtClean="0"/>
              <a:t> – A sweet liquid produced by flowers and collected by insects.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648" y="4674481"/>
            <a:ext cx="3821564" cy="18705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4537" y="3513956"/>
            <a:ext cx="3423626" cy="84751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388425" y="3504992"/>
            <a:ext cx="4090124" cy="3353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9615054" y="135756"/>
            <a:ext cx="2503055" cy="3003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483697" y="135756"/>
            <a:ext cx="6057466" cy="33367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8663709" y="3504993"/>
            <a:ext cx="3528291" cy="3178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-25864" y="135756"/>
            <a:ext cx="3472615" cy="27400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84044"/>
            <a:ext cx="4381018" cy="25167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743" y="399334"/>
            <a:ext cx="3335111" cy="24765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29743" y="3884044"/>
            <a:ext cx="4176342" cy="26246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65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437" y="1"/>
            <a:ext cx="3315855" cy="43920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081" y="89563"/>
            <a:ext cx="3357061" cy="4085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3363560" cy="4110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24" y="4175177"/>
            <a:ext cx="2890693" cy="2682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1081" y="5582732"/>
            <a:ext cx="3666396" cy="12752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1081" y="4354538"/>
            <a:ext cx="3686175" cy="1162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5831" y="4858328"/>
            <a:ext cx="3589978" cy="16393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3601504" y="4498109"/>
            <a:ext cx="0" cy="23598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01504" y="4498109"/>
            <a:ext cx="44526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054109" y="4276438"/>
            <a:ext cx="0" cy="2216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054109" y="4276437"/>
            <a:ext cx="42579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855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fe5f8f0-9195-46be-8f24-21b22b3c470e">
      <Terms xmlns="http://schemas.microsoft.com/office/infopath/2007/PartnerControls"/>
    </lcf76f155ced4ddcb4097134ff3c332f>
    <TaxCatchAll xmlns="9cc22b87-2346-4de0-b904-6e681334ced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6528C7F7877448A539C831F4B79C0" ma:contentTypeVersion="" ma:contentTypeDescription="Create a new document." ma:contentTypeScope="" ma:versionID="b802fd07a4846aab8bf02ca7126f8242">
  <xsd:schema xmlns:xsd="http://www.w3.org/2001/XMLSchema" xmlns:xs="http://www.w3.org/2001/XMLSchema" xmlns:p="http://schemas.microsoft.com/office/2006/metadata/properties" xmlns:ns2="9cc22b87-2346-4de0-b904-6e681334ced1" xmlns:ns3="afe5f8f0-9195-46be-8f24-21b22b3c470e" targetNamespace="http://schemas.microsoft.com/office/2006/metadata/properties" ma:root="true" ma:fieldsID="588fd65b79fb38e9c9a13ad8d0b0113b" ns2:_="" ns3:_="">
    <xsd:import namespace="9cc22b87-2346-4de0-b904-6e681334ced1"/>
    <xsd:import namespace="afe5f8f0-9195-46be-8f24-21b22b3c470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c22b87-2346-4de0-b904-6e681334ce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EC5F487-B2F6-4545-B4A0-47AA73001963}" ma:internalName="TaxCatchAll" ma:showField="CatchAllData" ma:web="{c0c707bd-714a-4eeb-9b1f-d79f8cecd05c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5f8f0-9195-46be-8f24-21b22b3c47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be4a8df-0181-4d53-b31d-0dd7acdb18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3893F8-AFD5-4326-9A35-3B5C4F5CF616}">
  <ds:schemaRefs>
    <ds:schemaRef ds:uri="http://purl.org/dc/elements/1.1/"/>
    <ds:schemaRef ds:uri="http://schemas.microsoft.com/office/2006/metadata/properties"/>
    <ds:schemaRef ds:uri="9cc22b87-2346-4de0-b904-6e681334ced1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afe5f8f0-9195-46be-8f24-21b22b3c470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E78AD78-0351-4C6E-AE69-9824D1F758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CEF0B4-78FF-4A6E-BF8C-7217075A7E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c22b87-2346-4de0-b904-6e681334ced1"/>
    <ds:schemaRef ds:uri="afe5f8f0-9195-46be-8f24-21b22b3c47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90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Leesa Thomas</dc:creator>
  <cp:lastModifiedBy>Verity Tipper</cp:lastModifiedBy>
  <cp:revision>3</cp:revision>
  <dcterms:created xsi:type="dcterms:W3CDTF">2022-10-12T09:00:14Z</dcterms:created>
  <dcterms:modified xsi:type="dcterms:W3CDTF">2022-10-27T13:21:58Z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0x0101009AF6528C7F7877448A539C831F4B79C0</vt:lpwstr>
  </property>
  <property fmtid="{D5CDD505-2E9C-101B-9397-08002B2CF9AE}" pid="3" name="MediaServiceImageTags">
    <vt:lpwstr/>
  </property>
</Properties>
</file>