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73" r:id="rId6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FFB"/>
    <a:srgbClr val="FFF0D2"/>
    <a:srgbClr val="FF4343"/>
    <a:srgbClr val="FFD3CC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16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Keightley" userId="b27de2a2-12c2-48d7-8877-015376e2e92b" providerId="ADAL" clId="{8CAE4738-4F86-47F7-86A7-B06FB3FB8A25}"/>
    <pc:docChg chg="modSld">
      <pc:chgData name="Suzanne Keightley" userId="b27de2a2-12c2-48d7-8877-015376e2e92b" providerId="ADAL" clId="{8CAE4738-4F86-47F7-86A7-B06FB3FB8A25}" dt="2022-12-07T17:51:26.943" v="98" actId="20577"/>
      <pc:docMkLst>
        <pc:docMk/>
      </pc:docMkLst>
      <pc:sldChg chg="modSp mod">
        <pc:chgData name="Suzanne Keightley" userId="b27de2a2-12c2-48d7-8877-015376e2e92b" providerId="ADAL" clId="{8CAE4738-4F86-47F7-86A7-B06FB3FB8A25}" dt="2022-12-07T17:51:26.943" v="98" actId="20577"/>
        <pc:sldMkLst>
          <pc:docMk/>
          <pc:sldMk cId="2779078743" sldId="273"/>
        </pc:sldMkLst>
        <pc:graphicFrameChg chg="modGraphic">
          <ac:chgData name="Suzanne Keightley" userId="b27de2a2-12c2-48d7-8877-015376e2e92b" providerId="ADAL" clId="{8CAE4738-4F86-47F7-86A7-B06FB3FB8A25}" dt="2022-12-07T17:51:26.943" v="98" actId="20577"/>
          <ac:graphicFrameMkLst>
            <pc:docMk/>
            <pc:sldMk cId="2779078743" sldId="273"/>
            <ac:graphicFrameMk id="2" creationId="{35B645F6-9C1E-4BA8-942C-BB4E3E4CEC1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1162050"/>
            <a:ext cx="45307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3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6079"/>
              </p:ext>
            </p:extLst>
          </p:nvPr>
        </p:nvGraphicFramePr>
        <p:xfrm>
          <a:off x="128151" y="529594"/>
          <a:ext cx="8544592" cy="610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188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One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W/C</a:t>
                      </a:r>
                    </a:p>
                    <a:p>
                      <a:pPr algn="l"/>
                      <a:r>
                        <a:rPr lang="en-GB" sz="1100" b="0" dirty="0">
                          <a:latin typeface="Century Gothic"/>
                        </a:rPr>
                        <a:t>02.01.23</a:t>
                      </a:r>
                    </a:p>
                    <a:p>
                      <a:pPr algn="l"/>
                      <a:r>
                        <a:rPr lang="en-GB" sz="1100" b="0" dirty="0">
                          <a:latin typeface="Century Gothic"/>
                        </a:rPr>
                        <a:t>23.01.23</a:t>
                      </a:r>
                    </a:p>
                    <a:p>
                      <a:pPr algn="l"/>
                      <a:r>
                        <a:rPr lang="en-GB" sz="1100" b="0" dirty="0">
                          <a:latin typeface="Century Gothic"/>
                        </a:rPr>
                        <a:t>20.02.23</a:t>
                      </a:r>
                    </a:p>
                    <a:p>
                      <a:pPr algn="l"/>
                      <a:r>
                        <a:rPr lang="en-GB" sz="1100" b="0" dirty="0">
                          <a:latin typeface="Century Gothic"/>
                        </a:rPr>
                        <a:t>13.03.23</a:t>
                      </a:r>
                    </a:p>
                    <a:p>
                      <a:pPr algn="l"/>
                      <a:r>
                        <a:rPr lang="en-GB" sz="1100" b="0" dirty="0">
                          <a:latin typeface="Century Gothic"/>
                        </a:rPr>
                        <a:t>03.04.23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Cheesy Swirl with New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Roast Chicken with Stuffing,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Build a Burger Day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 choice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Burger (meat,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veggie or vegan)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Toppings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 Wedges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 </a:t>
                      </a:r>
                      <a:r>
                        <a:rPr lang="en-GB" sz="800">
                          <a:latin typeface="Century Gothic"/>
                        </a:rPr>
                        <a:t>Fish Fingers/Salmon Fish Fingers </a:t>
                      </a:r>
                      <a:r>
                        <a:rPr lang="en-GB" sz="800" dirty="0">
                          <a:latin typeface="Century Gothic"/>
                        </a:rPr>
                        <a:t>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Wrap Stack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Crunchy Top Veg Bake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Roast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Cheese Omelette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Vegetables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Green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 &amp; Swede Mash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Cabbage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Peppers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Pear and Chocolate Crumble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Yoghurt &amp; Raisin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Seasonal Root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Vanilla Shortbread or Ice-cream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Two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W/C</a:t>
                      </a:r>
                    </a:p>
                    <a:p>
                      <a:pPr algn="l"/>
                      <a:r>
                        <a:rPr lang="en-GB" sz="1100" b="0" dirty="0">
                          <a:latin typeface="Century Gothic"/>
                        </a:rPr>
                        <a:t>09.01.23</a:t>
                      </a:r>
                    </a:p>
                    <a:p>
                      <a:pPr algn="l"/>
                      <a:r>
                        <a:rPr lang="en-GB" sz="1100" b="0" dirty="0">
                          <a:latin typeface="Century Gothic"/>
                        </a:rPr>
                        <a:t>30.01.23</a:t>
                      </a:r>
                    </a:p>
                    <a:p>
                      <a:pPr algn="l"/>
                      <a:r>
                        <a:rPr lang="en-GB" sz="1100" b="0" dirty="0">
                          <a:latin typeface="Century Gothic"/>
                        </a:rPr>
                        <a:t>27.02.23</a:t>
                      </a:r>
                    </a:p>
                    <a:p>
                      <a:pPr algn="l"/>
                      <a:r>
                        <a:rPr lang="en-GB" sz="1100" b="0" dirty="0">
                          <a:latin typeface="Century Gothic"/>
                        </a:rPr>
                        <a:t>20.03.23</a:t>
                      </a:r>
                    </a:p>
                    <a:p>
                      <a:pPr algn="l"/>
                      <a:r>
                        <a:rPr lang="en-GB" sz="1100" b="0">
                          <a:latin typeface="Century Gothic"/>
                        </a:rPr>
                        <a:t>10.04.23</a:t>
                      </a:r>
                      <a:endParaRPr lang="en-GB" sz="1100" b="0" dirty="0">
                        <a:latin typeface="Century Gothic"/>
                      </a:endParaRPr>
                    </a:p>
                    <a:p>
                      <a:pPr algn="l"/>
                      <a:endParaRPr lang="en-GB" sz="1100" b="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Mac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Cheese Station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 choice of different Mac &amp; Cheese flavours, with meat &amp; vegetarian toppings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Pie with Mashed Potato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Sausage, Onions and Gravy with Roast Potatoes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Spaghetti Bolognaise with Garlic 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Fishfingers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latin typeface="Century Gothic" panose="020B0502020202020204" pitchFamily="34" charset="0"/>
                        </a:rPr>
                        <a:t>Macaroni Cheese with Garlic Bread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Veggie Shepherd’s Pie with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Cauliflower and Broccoli Cheese with Roast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latin typeface="Century Gothic" panose="020B0502020202020204" pitchFamily="34" charset="0"/>
                        </a:rPr>
                        <a:t>Vegetable Fajitas with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Mexican Roll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Brussel Sprouts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Butternut Squash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  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256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Jelly with Mandarins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Chocolate Drizzle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Apple &amp; Blackberry Roll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Oaty Cookie or ice-cream</a:t>
                      </a:r>
                    </a:p>
                    <a:p>
                      <a:pPr algn="l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Three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W/C</a:t>
                      </a:r>
                    </a:p>
                    <a:p>
                      <a:pPr algn="l"/>
                      <a:r>
                        <a:rPr lang="en-GB" sz="1100" b="0" dirty="0">
                          <a:latin typeface="Century Gothic"/>
                        </a:rPr>
                        <a:t>16.01.23</a:t>
                      </a:r>
                    </a:p>
                    <a:p>
                      <a:pPr algn="l"/>
                      <a:r>
                        <a:rPr lang="en-GB" sz="1100" b="0" dirty="0">
                          <a:latin typeface="Century Gothic"/>
                        </a:rPr>
                        <a:t>06.02.23</a:t>
                      </a:r>
                    </a:p>
                    <a:p>
                      <a:pPr algn="l"/>
                      <a:r>
                        <a:rPr lang="en-GB" sz="1100" b="0" dirty="0">
                          <a:latin typeface="Century Gothic"/>
                        </a:rPr>
                        <a:t>06.03.23</a:t>
                      </a:r>
                    </a:p>
                    <a:p>
                      <a:pPr algn="l"/>
                      <a:r>
                        <a:rPr lang="en-GB" sz="1100" b="0" dirty="0">
                          <a:latin typeface="Century Gothic"/>
                        </a:rPr>
                        <a:t>27.03.23</a:t>
                      </a:r>
                    </a:p>
                    <a:p>
                      <a:pPr algn="l"/>
                      <a:endParaRPr lang="en-GB" sz="1100" b="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and Tomato Pizza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Roll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/>
                        </a:rPr>
                        <a:t>Quirky Bird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A choice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flavoured chicken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or vegan Quorn,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With Potato Wedges and Salads</a:t>
                      </a:r>
                      <a:endParaRPr lang="en-GB" sz="800" b="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Sticky Chicken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Noodles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/>
                        </a:rPr>
                        <a:t>Fishfingers </a:t>
                      </a:r>
                      <a:r>
                        <a:rPr lang="en-GB" sz="800" dirty="0">
                          <a:latin typeface="Century Gothic"/>
                        </a:rPr>
                        <a:t>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Chilli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entury Gothic" panose="020B0502020202020204" pitchFamily="34" charset="0"/>
                        </a:rPr>
                        <a:t>Veggie Sausage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80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Chinese Vegetable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Quiche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Mushy Peas  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Marble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Chocolate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Banana Sponge with Custard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Apple, Cheese and Crackers </a:t>
                      </a:r>
                      <a:r>
                        <a:rPr lang="en-GB" sz="800">
                          <a:latin typeface="Century Gothic"/>
                        </a:rPr>
                        <a:t>or ice-cream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171610" y="92794"/>
            <a:ext cx="4318467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359689" y="129336"/>
            <a:ext cx="3902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Autumn Winter 2022 BEP Menu</a:t>
            </a:r>
          </a:p>
        </p:txBody>
      </p:sp>
      <p:sp>
        <p:nvSpPr>
          <p:cNvPr id="34" name="Oval 33"/>
          <p:cNvSpPr/>
          <p:nvPr/>
        </p:nvSpPr>
        <p:spPr>
          <a:xfrm>
            <a:off x="7262359" y="21319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3242531" y="21319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833300"/>
            <a:ext cx="1069762" cy="22356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A35D3-1400-4BE3-9D0E-222F3799B129}"/>
              </a:ext>
            </a:extLst>
          </p:cNvPr>
          <p:cNvGrpSpPr/>
          <p:nvPr/>
        </p:nvGrpSpPr>
        <p:grpSpPr>
          <a:xfrm>
            <a:off x="8787174" y="19391"/>
            <a:ext cx="1162170" cy="838053"/>
            <a:chOff x="8787174" y="19391"/>
            <a:chExt cx="1162170" cy="8380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5A51F-231A-403E-A86C-C8CE4A800690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>
                  <a:latin typeface="Century Gothic" panose="020B0502020202020204" pitchFamily="34" charset="0"/>
                </a:endParaRPr>
              </a:p>
              <a:p>
                <a:r>
                  <a:rPr lang="en-GB" sz="80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>
                  <a:latin typeface="Century Gothic" panose="020B0502020202020204" pitchFamily="34" charset="0"/>
                </a:endParaRPr>
              </a:p>
              <a:p>
                <a:r>
                  <a:rPr lang="en-GB" sz="80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>
                  <a:latin typeface="Century Gothic" panose="020B0502020202020204" pitchFamily="34" charset="0"/>
                </a:endParaRPr>
              </a:p>
              <a:p>
                <a:endParaRPr lang="en-GB" sz="400">
                  <a:latin typeface="Century Gothic" panose="020B0502020202020204" pitchFamily="34" charset="0"/>
                </a:endParaRPr>
              </a:p>
              <a:p>
                <a:r>
                  <a:rPr lang="en-GB" sz="80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5B76C9C-6591-44A7-BC61-1DFDD2F02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94" y="4922831"/>
            <a:ext cx="147249" cy="15242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192CCA6-23AF-49B6-A079-E34E492CD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21" y="2959792"/>
            <a:ext cx="147249" cy="152424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EDCF7CD9-B526-4806-AB00-3E547BF82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90" y="1571774"/>
            <a:ext cx="181496" cy="10418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FB0366CD-182E-4529-8482-D1D66F1E6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39" y="3443689"/>
            <a:ext cx="181496" cy="10418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992570CC-AF49-4918-B49C-3B8E951BD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05" y="3514741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4BA9E3E9-2574-4D8F-BD26-564567F1A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93" y="5446461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B4BA3139-7D8E-4F6F-A16E-59613C8DB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05" y="5422798"/>
            <a:ext cx="181496" cy="104186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D8C923C-A0B4-4E53-9E71-481EFCC10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35" y="4298667"/>
            <a:ext cx="181496" cy="104186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5D337CEA-5F71-4A8F-ADC3-D3F35E6CA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53" y="4281529"/>
            <a:ext cx="181496" cy="10418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60BFB196-AFA8-4120-9BB1-F5D7B6691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5" y="4246574"/>
            <a:ext cx="143018" cy="17409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F9B6AE2-7CC2-4A1E-8DB6-15F4131A6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24" y="4912826"/>
            <a:ext cx="143018" cy="17409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039F3D21-E332-4204-B5BE-FD3023879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48" y="1516834"/>
            <a:ext cx="143018" cy="174096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E990CFC0-EDBA-4B36-8522-4178AD144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52" y="1155921"/>
            <a:ext cx="143018" cy="174096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4A88DC9D-EF3E-4EB9-8533-1E095F3E2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25" y="5262928"/>
            <a:ext cx="143018" cy="17409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54C7E4BF-3445-4890-AABC-F7772745C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3" y="2212787"/>
            <a:ext cx="181496" cy="10418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AED0E443-0920-4367-BD55-BF6FCB295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74" y="6028284"/>
            <a:ext cx="181496" cy="104186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0275B0F8-72AD-4B30-9EAA-4DBD3E2EC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89" y="5386433"/>
            <a:ext cx="143018" cy="174096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A4DC2690-2CC1-4974-AC45-68AC6A32A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50" y="3455392"/>
            <a:ext cx="143018" cy="174096"/>
          </a:xfrm>
          <a:prstGeom prst="rect">
            <a:avLst/>
          </a:prstGeom>
        </p:spPr>
      </p:pic>
      <p:pic>
        <p:nvPicPr>
          <p:cNvPr id="55" name="Picture 54" descr="A picture containing object&#10;&#10;Description automatically generated">
            <a:extLst>
              <a:ext uri="{FF2B5EF4-FFF2-40B4-BE49-F238E27FC236}">
                <a16:creationId xmlns:a16="http://schemas.microsoft.com/office/drawing/2014/main" id="{DA560FBF-CFE3-41F5-A84C-C27517F8A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60" y="3495782"/>
            <a:ext cx="181496" cy="104186"/>
          </a:xfrm>
          <a:prstGeom prst="rect">
            <a:avLst/>
          </a:prstGeom>
        </p:spPr>
      </p:pic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2EBCDF10-BD6D-4FB7-9E42-6B6420A9A8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83" y="933415"/>
            <a:ext cx="412084" cy="574609"/>
          </a:xfrm>
          <a:prstGeom prst="rect">
            <a:avLst/>
          </a:prstGeom>
        </p:spPr>
      </p:pic>
      <p:pic>
        <p:nvPicPr>
          <p:cNvPr id="51" name="Picture 50" descr="Shape&#10;&#10;Description automatically generated">
            <a:extLst>
              <a:ext uri="{FF2B5EF4-FFF2-40B4-BE49-F238E27FC236}">
                <a16:creationId xmlns:a16="http://schemas.microsoft.com/office/drawing/2014/main" id="{652DD260-2EFC-4AFC-8065-F3AAF5886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5" y="2761168"/>
            <a:ext cx="572249" cy="418015"/>
          </a:xfrm>
          <a:prstGeom prst="rect">
            <a:avLst/>
          </a:prstGeom>
        </p:spPr>
      </p:pic>
      <p:pic>
        <p:nvPicPr>
          <p:cNvPr id="57" name="Picture 56" descr="A picture containing object&#10;&#10;Description automatically generated">
            <a:extLst>
              <a:ext uri="{FF2B5EF4-FFF2-40B4-BE49-F238E27FC236}">
                <a16:creationId xmlns:a16="http://schemas.microsoft.com/office/drawing/2014/main" id="{32498CA7-EEEC-4A71-A140-9D46516F8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47" y="1583783"/>
            <a:ext cx="181496" cy="10418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5AAE7CEC-5EA9-4DCF-A169-CA784AAF7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92" y="5446461"/>
            <a:ext cx="181496" cy="10418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301DD6F-476F-4099-BA96-8B9760DFDA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53" y="4912826"/>
            <a:ext cx="293200" cy="387904"/>
          </a:xfrm>
          <a:prstGeom prst="rect">
            <a:avLst/>
          </a:prstGeom>
        </p:spPr>
      </p:pic>
      <p:pic>
        <p:nvPicPr>
          <p:cNvPr id="58" name="Picture 57" descr="A picture containing object&#10;&#10;Description automatically generated">
            <a:extLst>
              <a:ext uri="{FF2B5EF4-FFF2-40B4-BE49-F238E27FC236}">
                <a16:creationId xmlns:a16="http://schemas.microsoft.com/office/drawing/2014/main" id="{FE617D10-60F8-4096-8ADE-834C1614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6" y="1570079"/>
            <a:ext cx="181496" cy="104186"/>
          </a:xfrm>
          <a:prstGeom prst="rect">
            <a:avLst/>
          </a:prstGeom>
        </p:spPr>
      </p:pic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532DDDE3-8DF8-4EC0-B92E-ABA2F8F42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73" y="2983109"/>
            <a:ext cx="181496" cy="187875"/>
          </a:xfrm>
          <a:prstGeom prst="rect">
            <a:avLst/>
          </a:prstGeom>
        </p:spPr>
      </p:pic>
      <p:pic>
        <p:nvPicPr>
          <p:cNvPr id="60" name="Picture 59" descr="A picture containing shape&#10;&#10;Description automatically generated">
            <a:extLst>
              <a:ext uri="{FF2B5EF4-FFF2-40B4-BE49-F238E27FC236}">
                <a16:creationId xmlns:a16="http://schemas.microsoft.com/office/drawing/2014/main" id="{94ED5D22-2A09-4233-A704-C162F34C68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86" y="944460"/>
            <a:ext cx="245174" cy="212042"/>
          </a:xfrm>
          <a:prstGeom prst="rect">
            <a:avLst/>
          </a:prstGeom>
        </p:spPr>
      </p:pic>
      <p:pic>
        <p:nvPicPr>
          <p:cNvPr id="61" name="Picture 60" descr="A picture containing object&#10;&#10;Description automatically generated">
            <a:extLst>
              <a:ext uri="{FF2B5EF4-FFF2-40B4-BE49-F238E27FC236}">
                <a16:creationId xmlns:a16="http://schemas.microsoft.com/office/drawing/2014/main" id="{3AA98F9B-5239-46DB-B76B-F392A3703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47" y="5460116"/>
            <a:ext cx="181496" cy="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6528C7F7877448A539C831F4B79C0" ma:contentTypeVersion="" ma:contentTypeDescription="Create a new document." ma:contentTypeScope="" ma:versionID="c11474a810f6e5ed8735c95837f31ca3">
  <xsd:schema xmlns:xsd="http://www.w3.org/2001/XMLSchema" xmlns:xs="http://www.w3.org/2001/XMLSchema" xmlns:p="http://schemas.microsoft.com/office/2006/metadata/properties" xmlns:ns2="9cc22b87-2346-4de0-b904-6e681334ced1" xmlns:ns3="afe5f8f0-9195-46be-8f24-21b22b3c470e" targetNamespace="http://schemas.microsoft.com/office/2006/metadata/properties" ma:root="true" ma:fieldsID="a79a5b2dc3a66a6c05273779bd75ae1d" ns2:_="" ns3:_="">
    <xsd:import namespace="9cc22b87-2346-4de0-b904-6e681334ced1"/>
    <xsd:import namespace="afe5f8f0-9195-46be-8f24-21b22b3c47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22b87-2346-4de0-b904-6e681334ce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C5F487-B2F6-4545-B4A0-47AA73001963}" ma:internalName="TaxCatchAll" ma:showField="CatchAllData" ma:web="{c0c707bd-714a-4eeb-9b1f-d79f8cecd05c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5f8f0-9195-46be-8f24-21b22b3c4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e4a8df-0181-4d53-b31d-0dd7acdb1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c22b87-2346-4de0-b904-6e681334ced1">
      <Value>2</Value>
    </TaxCatchAll>
    <lcf76f155ced4ddcb4097134ff3c332f xmlns="afe5f8f0-9195-46be-8f24-21b22b3c470e">
      <Terms xmlns="http://schemas.microsoft.com/office/infopath/2007/PartnerControls"/>
    </lcf76f155ced4ddcb4097134ff3c332f>
  </documentManagement>
</p:properties>
</file>

<file path=customXml/item4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Props1.xml><?xml version="1.0" encoding="utf-8"?>
<ds:datastoreItem xmlns:ds="http://schemas.openxmlformats.org/officeDocument/2006/customXml" ds:itemID="{B8094199-9411-4F0D-8955-5794D31B2E26}"/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de98e28-7625-451c-8c53-44dda40a03da"/>
    <ds:schemaRef ds:uri="84053289-19df-4a0d-ba79-24174fdaa722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400</Words>
  <Application>Microsoft Office PowerPoint</Application>
  <PresentationFormat>A4 Paper (210x297 mm)</PresentationFormat>
  <Paragraphs>141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Josephine Fitzjohn</cp:lastModifiedBy>
  <cp:revision>34</cp:revision>
  <cp:lastPrinted>2023-01-09T09:33:57Z</cp:lastPrinted>
  <dcterms:created xsi:type="dcterms:W3CDTF">2014-08-19T19:35:20Z</dcterms:created>
  <dcterms:modified xsi:type="dcterms:W3CDTF">2023-01-09T09:34:22Z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