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0" r:id="rId5"/>
    <p:sldId id="256" r:id="rId6"/>
    <p:sldId id="276" r:id="rId7"/>
    <p:sldId id="282" r:id="rId8"/>
    <p:sldId id="287" r:id="rId9"/>
    <p:sldId id="266" r:id="rId10"/>
    <p:sldId id="307" r:id="rId11"/>
    <p:sldId id="293" r:id="rId12"/>
    <p:sldId id="274" r:id="rId13"/>
    <p:sldId id="272" r:id="rId14"/>
    <p:sldId id="308" r:id="rId15"/>
    <p:sldId id="304" r:id="rId16"/>
    <p:sldId id="288" r:id="rId17"/>
    <p:sldId id="306" r:id="rId18"/>
    <p:sldId id="299" r:id="rId19"/>
    <p:sldId id="271" r:id="rId2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94568" autoAdjust="0"/>
  </p:normalViewPr>
  <p:slideViewPr>
    <p:cSldViewPr>
      <p:cViewPr varScale="1">
        <p:scale>
          <a:sx n="76" d="100"/>
          <a:sy n="76" d="100"/>
        </p:scale>
        <p:origin x="12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inda Anstey" userId="c2d9ff0e-329e-4e3e-ac28-428d3970d2a5" providerId="ADAL" clId="{A0E9FA12-2CE8-4739-88E6-31BC1BE6791C}"/>
    <pc:docChg chg="modSld">
      <pc:chgData name="Belinda Anstey" userId="c2d9ff0e-329e-4e3e-ac28-428d3970d2a5" providerId="ADAL" clId="{A0E9FA12-2CE8-4739-88E6-31BC1BE6791C}" dt="2025-05-29T22:36:11.223" v="19" actId="1076"/>
      <pc:docMkLst>
        <pc:docMk/>
      </pc:docMkLst>
      <pc:sldChg chg="delSp modSp">
        <pc:chgData name="Belinda Anstey" userId="c2d9ff0e-329e-4e3e-ac28-428d3970d2a5" providerId="ADAL" clId="{A0E9FA12-2CE8-4739-88E6-31BC1BE6791C}" dt="2025-05-29T22:35:21.016" v="14" actId="688"/>
        <pc:sldMkLst>
          <pc:docMk/>
          <pc:sldMk cId="2190841914" sldId="272"/>
        </pc:sldMkLst>
        <pc:picChg chg="mod">
          <ac:chgData name="Belinda Anstey" userId="c2d9ff0e-329e-4e3e-ac28-428d3970d2a5" providerId="ADAL" clId="{A0E9FA12-2CE8-4739-88E6-31BC1BE6791C}" dt="2025-05-29T22:35:14.271" v="12" actId="14100"/>
          <ac:picMkLst>
            <pc:docMk/>
            <pc:sldMk cId="2190841914" sldId="272"/>
            <ac:picMk id="3" creationId="{00000000-0000-0000-0000-000000000000}"/>
          </ac:picMkLst>
        </pc:picChg>
        <pc:picChg chg="mod modCrop">
          <ac:chgData name="Belinda Anstey" userId="c2d9ff0e-329e-4e3e-ac28-428d3970d2a5" providerId="ADAL" clId="{A0E9FA12-2CE8-4739-88E6-31BC1BE6791C}" dt="2025-05-29T22:35:10.056" v="11" actId="14100"/>
          <ac:picMkLst>
            <pc:docMk/>
            <pc:sldMk cId="2190841914" sldId="272"/>
            <ac:picMk id="4" creationId="{00000000-0000-0000-0000-000000000000}"/>
          </ac:picMkLst>
        </pc:picChg>
        <pc:picChg chg="mod modCrop">
          <ac:chgData name="Belinda Anstey" userId="c2d9ff0e-329e-4e3e-ac28-428d3970d2a5" providerId="ADAL" clId="{A0E9FA12-2CE8-4739-88E6-31BC1BE6791C}" dt="2025-05-29T22:35:16.123" v="13" actId="1076"/>
          <ac:picMkLst>
            <pc:docMk/>
            <pc:sldMk cId="2190841914" sldId="272"/>
            <ac:picMk id="7" creationId="{00000000-0000-0000-0000-000000000000}"/>
          </ac:picMkLst>
        </pc:picChg>
        <pc:picChg chg="mod modCrop">
          <ac:chgData name="Belinda Anstey" userId="c2d9ff0e-329e-4e3e-ac28-428d3970d2a5" providerId="ADAL" clId="{A0E9FA12-2CE8-4739-88E6-31BC1BE6791C}" dt="2025-05-29T22:35:21.016" v="14" actId="688"/>
          <ac:picMkLst>
            <pc:docMk/>
            <pc:sldMk cId="2190841914" sldId="272"/>
            <ac:picMk id="8" creationId="{00000000-0000-0000-0000-000000000000}"/>
          </ac:picMkLst>
        </pc:picChg>
        <pc:picChg chg="del">
          <ac:chgData name="Belinda Anstey" userId="c2d9ff0e-329e-4e3e-ac28-428d3970d2a5" providerId="ADAL" clId="{A0E9FA12-2CE8-4739-88E6-31BC1BE6791C}" dt="2025-05-29T22:34:53.055" v="5"/>
          <ac:picMkLst>
            <pc:docMk/>
            <pc:sldMk cId="2190841914" sldId="272"/>
            <ac:picMk id="9" creationId="{00000000-0000-0000-0000-000000000000}"/>
          </ac:picMkLst>
        </pc:picChg>
      </pc:sldChg>
      <pc:sldChg chg="modSp">
        <pc:chgData name="Belinda Anstey" userId="c2d9ff0e-329e-4e3e-ac28-428d3970d2a5" providerId="ADAL" clId="{A0E9FA12-2CE8-4739-88E6-31BC1BE6791C}" dt="2025-05-29T22:36:11.223" v="19" actId="1076"/>
        <pc:sldMkLst>
          <pc:docMk/>
          <pc:sldMk cId="3843742033" sldId="282"/>
        </pc:sldMkLst>
        <pc:picChg chg="mod modCrop">
          <ac:chgData name="Belinda Anstey" userId="c2d9ff0e-329e-4e3e-ac28-428d3970d2a5" providerId="ADAL" clId="{A0E9FA12-2CE8-4739-88E6-31BC1BE6791C}" dt="2025-05-29T22:36:11.223" v="19" actId="1076"/>
          <ac:picMkLst>
            <pc:docMk/>
            <pc:sldMk cId="3843742033" sldId="282"/>
            <ac:picMk id="3" creationId="{00000000-0000-0000-0000-000000000000}"/>
          </ac:picMkLst>
        </pc:picChg>
      </pc:sldChg>
    </pc:docChg>
  </pc:docChgLst>
  <pc:docChgLst>
    <pc:chgData name="Laura-Jade Hughes" userId="d19cd4d0-2189-4890-9307-4a3e3e2ee618" providerId="ADAL" clId="{78C155CB-8F71-438E-B5CF-8FCA5AFF9037}"/>
    <pc:docChg chg="custSel delSld modSld sldOrd">
      <pc:chgData name="Laura-Jade Hughes" userId="d19cd4d0-2189-4890-9307-4a3e3e2ee618" providerId="ADAL" clId="{78C155CB-8F71-438E-B5CF-8FCA5AFF9037}" dt="2025-06-02T15:02:46.639" v="187"/>
      <pc:docMkLst>
        <pc:docMk/>
      </pc:docMkLst>
      <pc:sldChg chg="addSp delSp modSp">
        <pc:chgData name="Laura-Jade Hughes" userId="d19cd4d0-2189-4890-9307-4a3e3e2ee618" providerId="ADAL" clId="{78C155CB-8F71-438E-B5CF-8FCA5AFF9037}" dt="2025-06-02T15:01:24.698" v="186" actId="1076"/>
        <pc:sldMkLst>
          <pc:docMk/>
          <pc:sldMk cId="4291320486" sldId="274"/>
        </pc:sldMkLst>
        <pc:spChg chg="mod">
          <ac:chgData name="Laura-Jade Hughes" userId="d19cd4d0-2189-4890-9307-4a3e3e2ee618" providerId="ADAL" clId="{78C155CB-8F71-438E-B5CF-8FCA5AFF9037}" dt="2025-06-02T14:56:25.558" v="18" actId="255"/>
          <ac:spMkLst>
            <pc:docMk/>
            <pc:sldMk cId="4291320486" sldId="274"/>
            <ac:spMk id="2" creationId="{00000000-0000-0000-0000-000000000000}"/>
          </ac:spMkLst>
        </pc:spChg>
        <pc:spChg chg="add mod">
          <ac:chgData name="Laura-Jade Hughes" userId="d19cd4d0-2189-4890-9307-4a3e3e2ee618" providerId="ADAL" clId="{78C155CB-8F71-438E-B5CF-8FCA5AFF9037}" dt="2025-06-02T15:01:24.698" v="186" actId="1076"/>
          <ac:spMkLst>
            <pc:docMk/>
            <pc:sldMk cId="4291320486" sldId="274"/>
            <ac:spMk id="3" creationId="{A9445D1B-7507-4E73-8BC7-5C07E3048F52}"/>
          </ac:spMkLst>
        </pc:spChg>
        <pc:spChg chg="add mod">
          <ac:chgData name="Laura-Jade Hughes" userId="d19cd4d0-2189-4890-9307-4a3e3e2ee618" providerId="ADAL" clId="{78C155CB-8F71-438E-B5CF-8FCA5AFF9037}" dt="2025-06-02T15:00:56.404" v="181" actId="1076"/>
          <ac:spMkLst>
            <pc:docMk/>
            <pc:sldMk cId="4291320486" sldId="274"/>
            <ac:spMk id="4" creationId="{4BDCD0DE-C7CC-412A-B2EC-12433155B968}"/>
          </ac:spMkLst>
        </pc:spChg>
        <pc:spChg chg="add mod">
          <ac:chgData name="Laura-Jade Hughes" userId="d19cd4d0-2189-4890-9307-4a3e3e2ee618" providerId="ADAL" clId="{78C155CB-8F71-438E-B5CF-8FCA5AFF9037}" dt="2025-06-02T15:00:51.040" v="180" actId="1076"/>
          <ac:spMkLst>
            <pc:docMk/>
            <pc:sldMk cId="4291320486" sldId="274"/>
            <ac:spMk id="6" creationId="{FC5F93E5-D47E-4FDE-973F-54D5CB986536}"/>
          </ac:spMkLst>
        </pc:spChg>
        <pc:spChg chg="add mod">
          <ac:chgData name="Laura-Jade Hughes" userId="d19cd4d0-2189-4890-9307-4a3e3e2ee618" providerId="ADAL" clId="{78C155CB-8F71-438E-B5CF-8FCA5AFF9037}" dt="2025-06-02T15:00:36.836" v="177" actId="122"/>
          <ac:spMkLst>
            <pc:docMk/>
            <pc:sldMk cId="4291320486" sldId="274"/>
            <ac:spMk id="7" creationId="{376E953A-B576-49B9-AFBB-6CE87CFDC51F}"/>
          </ac:spMkLst>
        </pc:spChg>
        <pc:spChg chg="del mod">
          <ac:chgData name="Laura-Jade Hughes" userId="d19cd4d0-2189-4890-9307-4a3e3e2ee618" providerId="ADAL" clId="{78C155CB-8F71-438E-B5CF-8FCA5AFF9037}" dt="2025-06-02T14:55:54.591" v="12"/>
          <ac:spMkLst>
            <pc:docMk/>
            <pc:sldMk cId="4291320486" sldId="274"/>
            <ac:spMk id="10" creationId="{00000000-0000-0000-0000-000000000000}"/>
          </ac:spMkLst>
        </pc:spChg>
        <pc:picChg chg="mod">
          <ac:chgData name="Laura-Jade Hughes" userId="d19cd4d0-2189-4890-9307-4a3e3e2ee618" providerId="ADAL" clId="{78C155CB-8F71-438E-B5CF-8FCA5AFF9037}" dt="2025-06-02T15:00:05.779" v="139" actId="1076"/>
          <ac:picMkLst>
            <pc:docMk/>
            <pc:sldMk cId="4291320486" sldId="274"/>
            <ac:picMk id="5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7:17.559" v="26"/>
          <ac:picMkLst>
            <pc:docMk/>
            <pc:sldMk cId="4291320486" sldId="274"/>
            <ac:picMk id="8" creationId="{00000000-0000-0000-0000-000000000000}"/>
          </ac:picMkLst>
        </pc:picChg>
        <pc:picChg chg="mod">
          <ac:chgData name="Laura-Jade Hughes" userId="d19cd4d0-2189-4890-9307-4a3e3e2ee618" providerId="ADAL" clId="{78C155CB-8F71-438E-B5CF-8FCA5AFF9037}" dt="2025-06-02T15:00:44.975" v="178" actId="1076"/>
          <ac:picMkLst>
            <pc:docMk/>
            <pc:sldMk cId="4291320486" sldId="274"/>
            <ac:picMk id="9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4:07.910" v="4"/>
          <ac:picMkLst>
            <pc:docMk/>
            <pc:sldMk cId="4291320486" sldId="274"/>
            <ac:picMk id="12" creationId="{00000000-0000-0000-0000-000000000000}"/>
          </ac:picMkLst>
        </pc:picChg>
        <pc:picChg chg="mod">
          <ac:chgData name="Laura-Jade Hughes" userId="d19cd4d0-2189-4890-9307-4a3e3e2ee618" providerId="ADAL" clId="{78C155CB-8F71-438E-B5CF-8FCA5AFF9037}" dt="2025-06-02T15:01:15.940" v="184" actId="14100"/>
          <ac:picMkLst>
            <pc:docMk/>
            <pc:sldMk cId="4291320486" sldId="274"/>
            <ac:picMk id="14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7:08.063" v="25"/>
          <ac:picMkLst>
            <pc:docMk/>
            <pc:sldMk cId="4291320486" sldId="274"/>
            <ac:picMk id="15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5:43.333" v="9"/>
          <ac:picMkLst>
            <pc:docMk/>
            <pc:sldMk cId="4291320486" sldId="274"/>
            <ac:picMk id="27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5:45.609" v="10"/>
          <ac:picMkLst>
            <pc:docMk/>
            <pc:sldMk cId="4291320486" sldId="274"/>
            <ac:picMk id="28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6:06.479" v="15"/>
          <ac:picMkLst>
            <pc:docMk/>
            <pc:sldMk cId="4291320486" sldId="274"/>
            <ac:picMk id="29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5:58.378" v="13"/>
          <ac:picMkLst>
            <pc:docMk/>
            <pc:sldMk cId="4291320486" sldId="274"/>
            <ac:picMk id="30" creationId="{00000000-0000-0000-0000-000000000000}"/>
          </ac:picMkLst>
        </pc:picChg>
        <pc:picChg chg="del mod">
          <ac:chgData name="Laura-Jade Hughes" userId="d19cd4d0-2189-4890-9307-4a3e3e2ee618" providerId="ADAL" clId="{78C155CB-8F71-438E-B5CF-8FCA5AFF9037}" dt="2025-06-02T14:56:01.245" v="14"/>
          <ac:picMkLst>
            <pc:docMk/>
            <pc:sldMk cId="4291320486" sldId="274"/>
            <ac:picMk id="31" creationId="{00000000-0000-0000-0000-000000000000}"/>
          </ac:picMkLst>
        </pc:picChg>
        <pc:picChg chg="del">
          <ac:chgData name="Laura-Jade Hughes" userId="d19cd4d0-2189-4890-9307-4a3e3e2ee618" providerId="ADAL" clId="{78C155CB-8F71-438E-B5CF-8FCA5AFF9037}" dt="2025-06-02T14:55:41.027" v="8"/>
          <ac:picMkLst>
            <pc:docMk/>
            <pc:sldMk cId="4291320486" sldId="274"/>
            <ac:picMk id="32" creationId="{00000000-0000-0000-0000-000000000000}"/>
          </ac:picMkLst>
        </pc:picChg>
        <pc:picChg chg="add mod modCrop">
          <ac:chgData name="Laura-Jade Hughes" userId="d19cd4d0-2189-4890-9307-4a3e3e2ee618" providerId="ADAL" clId="{78C155CB-8F71-438E-B5CF-8FCA5AFF9037}" dt="2025-06-02T15:01:19.896" v="185" actId="14100"/>
          <ac:picMkLst>
            <pc:docMk/>
            <pc:sldMk cId="4291320486" sldId="274"/>
            <ac:picMk id="1026" creationId="{C8BFF72F-CE35-4DBA-BF1D-AEBF4EDA95E0}"/>
          </ac:picMkLst>
        </pc:picChg>
      </pc:sldChg>
      <pc:sldChg chg="del">
        <pc:chgData name="Laura-Jade Hughes" userId="d19cd4d0-2189-4890-9307-4a3e3e2ee618" providerId="ADAL" clId="{78C155CB-8F71-438E-B5CF-8FCA5AFF9037}" dt="2025-06-02T14:53:39.649" v="0" actId="2696"/>
        <pc:sldMkLst>
          <pc:docMk/>
          <pc:sldMk cId="2828973383" sldId="289"/>
        </pc:sldMkLst>
      </pc:sldChg>
      <pc:sldChg chg="del">
        <pc:chgData name="Laura-Jade Hughes" userId="d19cd4d0-2189-4890-9307-4a3e3e2ee618" providerId="ADAL" clId="{78C155CB-8F71-438E-B5CF-8FCA5AFF9037}" dt="2025-06-02T14:53:42.366" v="1" actId="2696"/>
        <pc:sldMkLst>
          <pc:docMk/>
          <pc:sldMk cId="3443342743" sldId="291"/>
        </pc:sldMkLst>
      </pc:sldChg>
      <pc:sldChg chg="del">
        <pc:chgData name="Laura-Jade Hughes" userId="d19cd4d0-2189-4890-9307-4a3e3e2ee618" providerId="ADAL" clId="{78C155CB-8F71-438E-B5CF-8FCA5AFF9037}" dt="2025-06-02T14:53:45.085" v="2" actId="2696"/>
        <pc:sldMkLst>
          <pc:docMk/>
          <pc:sldMk cId="693951046" sldId="292"/>
        </pc:sldMkLst>
      </pc:sldChg>
      <pc:sldChg chg="delSp">
        <pc:chgData name="Laura-Jade Hughes" userId="d19cd4d0-2189-4890-9307-4a3e3e2ee618" providerId="ADAL" clId="{78C155CB-8F71-438E-B5CF-8FCA5AFF9037}" dt="2025-06-02T14:53:48.552" v="3" actId="478"/>
        <pc:sldMkLst>
          <pc:docMk/>
          <pc:sldMk cId="4027847106" sldId="293"/>
        </pc:sldMkLst>
        <pc:spChg chg="del">
          <ac:chgData name="Laura-Jade Hughes" userId="d19cd4d0-2189-4890-9307-4a3e3e2ee618" providerId="ADAL" clId="{78C155CB-8F71-438E-B5CF-8FCA5AFF9037}" dt="2025-06-02T14:53:48.552" v="3" actId="478"/>
          <ac:spMkLst>
            <pc:docMk/>
            <pc:sldMk cId="4027847106" sldId="293"/>
            <ac:spMk id="4" creationId="{00000000-0000-0000-0000-000000000000}"/>
          </ac:spMkLst>
        </pc:spChg>
      </pc:sldChg>
      <pc:sldChg chg="ord">
        <pc:chgData name="Laura-Jade Hughes" userId="d19cd4d0-2189-4890-9307-4a3e3e2ee618" providerId="ADAL" clId="{78C155CB-8F71-438E-B5CF-8FCA5AFF9037}" dt="2025-06-02T15:02:46.639" v="187"/>
        <pc:sldMkLst>
          <pc:docMk/>
          <pc:sldMk cId="1472962482" sldId="306"/>
        </pc:sldMkLst>
      </pc:sldChg>
    </pc:docChg>
  </pc:docChgLst>
  <pc:docChgLst>
    <pc:chgData name="Belinda Anstey" userId="c2d9ff0e-329e-4e3e-ac28-428d3970d2a5" providerId="ADAL" clId="{09D96C35-5EBF-4C70-A15D-2BDDDB0A2718}"/>
    <pc:docChg chg="undo custSel addSld delSld modSld">
      <pc:chgData name="Belinda Anstey" userId="c2d9ff0e-329e-4e3e-ac28-428d3970d2a5" providerId="ADAL" clId="{09D96C35-5EBF-4C70-A15D-2BDDDB0A2718}" dt="2025-06-03T15:01:11.149" v="387" actId="2696"/>
      <pc:docMkLst>
        <pc:docMk/>
      </pc:docMkLst>
      <pc:sldChg chg="modSp">
        <pc:chgData name="Belinda Anstey" userId="c2d9ff0e-329e-4e3e-ac28-428d3970d2a5" providerId="ADAL" clId="{09D96C35-5EBF-4C70-A15D-2BDDDB0A2718}" dt="2025-06-03T13:22:38.819" v="386" actId="1076"/>
        <pc:sldMkLst>
          <pc:docMk/>
          <pc:sldMk cId="589199775" sldId="266"/>
        </pc:sldMkLst>
        <pc:picChg chg="mod">
          <ac:chgData name="Belinda Anstey" userId="c2d9ff0e-329e-4e3e-ac28-428d3970d2a5" providerId="ADAL" clId="{09D96C35-5EBF-4C70-A15D-2BDDDB0A2718}" dt="2025-06-03T13:22:34.954" v="385" actId="1076"/>
          <ac:picMkLst>
            <pc:docMk/>
            <pc:sldMk cId="589199775" sldId="266"/>
            <ac:picMk id="4" creationId="{00000000-0000-0000-0000-000000000000}"/>
          </ac:picMkLst>
        </pc:picChg>
        <pc:picChg chg="mod">
          <ac:chgData name="Belinda Anstey" userId="c2d9ff0e-329e-4e3e-ac28-428d3970d2a5" providerId="ADAL" clId="{09D96C35-5EBF-4C70-A15D-2BDDDB0A2718}" dt="2025-06-03T13:22:19.117" v="383" actId="14100"/>
          <ac:picMkLst>
            <pc:docMk/>
            <pc:sldMk cId="589199775" sldId="266"/>
            <ac:picMk id="5" creationId="{00000000-0000-0000-0000-000000000000}"/>
          </ac:picMkLst>
        </pc:picChg>
        <pc:picChg chg="mod">
          <ac:chgData name="Belinda Anstey" userId="c2d9ff0e-329e-4e3e-ac28-428d3970d2a5" providerId="ADAL" clId="{09D96C35-5EBF-4C70-A15D-2BDDDB0A2718}" dt="2025-06-03T13:22:38.819" v="386" actId="1076"/>
          <ac:picMkLst>
            <pc:docMk/>
            <pc:sldMk cId="589199775" sldId="266"/>
            <ac:picMk id="6" creationId="{00000000-0000-0000-0000-000000000000}"/>
          </ac:picMkLst>
        </pc:picChg>
      </pc:sldChg>
      <pc:sldChg chg="addSp delSp modSp modAnim">
        <pc:chgData name="Belinda Anstey" userId="c2d9ff0e-329e-4e3e-ac28-428d3970d2a5" providerId="ADAL" clId="{09D96C35-5EBF-4C70-A15D-2BDDDB0A2718}" dt="2025-06-02T17:20:48.471" v="328" actId="1076"/>
        <pc:sldMkLst>
          <pc:docMk/>
          <pc:sldMk cId="2190841914" sldId="272"/>
        </pc:sldMkLst>
        <pc:picChg chg="del">
          <ac:chgData name="Belinda Anstey" userId="c2d9ff0e-329e-4e3e-ac28-428d3970d2a5" providerId="ADAL" clId="{09D96C35-5EBF-4C70-A15D-2BDDDB0A2718}" dt="2025-06-02T15:06:05.852" v="58"/>
          <ac:picMkLst>
            <pc:docMk/>
            <pc:sldMk cId="2190841914" sldId="272"/>
            <ac:picMk id="3" creationId="{00000000-0000-0000-0000-000000000000}"/>
          </ac:picMkLst>
        </pc:picChg>
        <pc:picChg chg="del">
          <ac:chgData name="Belinda Anstey" userId="c2d9ff0e-329e-4e3e-ac28-428d3970d2a5" providerId="ADAL" clId="{09D96C35-5EBF-4C70-A15D-2BDDDB0A2718}" dt="2025-06-02T15:05:50.895" v="55"/>
          <ac:picMkLst>
            <pc:docMk/>
            <pc:sldMk cId="2190841914" sldId="272"/>
            <ac:picMk id="4" creationId="{00000000-0000-0000-0000-000000000000}"/>
          </ac:picMkLst>
        </pc:picChg>
        <pc:picChg chg="add mod modCrop">
          <ac:chgData name="Belinda Anstey" userId="c2d9ff0e-329e-4e3e-ac28-428d3970d2a5" providerId="ADAL" clId="{09D96C35-5EBF-4C70-A15D-2BDDDB0A2718}" dt="2025-06-02T17:16:49.069" v="315" actId="1076"/>
          <ac:picMkLst>
            <pc:docMk/>
            <pc:sldMk cId="2190841914" sldId="272"/>
            <ac:picMk id="4" creationId="{E00A4A54-0FE1-4A05-B72F-B4DC3B10FAE4}"/>
          </ac:picMkLst>
        </pc:picChg>
        <pc:picChg chg="del">
          <ac:chgData name="Belinda Anstey" userId="c2d9ff0e-329e-4e3e-ac28-428d3970d2a5" providerId="ADAL" clId="{09D96C35-5EBF-4C70-A15D-2BDDDB0A2718}" dt="2025-06-02T15:08:36.053" v="65"/>
          <ac:picMkLst>
            <pc:docMk/>
            <pc:sldMk cId="2190841914" sldId="272"/>
            <ac:picMk id="6" creationId="{00000000-0000-0000-0000-000000000000}"/>
          </ac:picMkLst>
        </pc:picChg>
        <pc:picChg chg="add mod modCrop">
          <ac:chgData name="Belinda Anstey" userId="c2d9ff0e-329e-4e3e-ac28-428d3970d2a5" providerId="ADAL" clId="{09D96C35-5EBF-4C70-A15D-2BDDDB0A2718}" dt="2025-06-02T17:17:18.761" v="319" actId="14100"/>
          <ac:picMkLst>
            <pc:docMk/>
            <pc:sldMk cId="2190841914" sldId="272"/>
            <ac:picMk id="6" creationId="{18F287FC-3A75-401C-A64B-9566A51B6F2F}"/>
          </ac:picMkLst>
        </pc:picChg>
        <pc:picChg chg="del">
          <ac:chgData name="Belinda Anstey" userId="c2d9ff0e-329e-4e3e-ac28-428d3970d2a5" providerId="ADAL" clId="{09D96C35-5EBF-4C70-A15D-2BDDDB0A2718}" dt="2025-06-02T15:12:22.917" v="73"/>
          <ac:picMkLst>
            <pc:docMk/>
            <pc:sldMk cId="2190841914" sldId="272"/>
            <ac:picMk id="7" creationId="{00000000-0000-0000-0000-000000000000}"/>
          </ac:picMkLst>
        </pc:picChg>
        <pc:picChg chg="del mod modCrop">
          <ac:chgData name="Belinda Anstey" userId="c2d9ff0e-329e-4e3e-ac28-428d3970d2a5" providerId="ADAL" clId="{09D96C35-5EBF-4C70-A15D-2BDDDB0A2718}" dt="2025-06-02T15:12:36.800" v="78"/>
          <ac:picMkLst>
            <pc:docMk/>
            <pc:sldMk cId="2190841914" sldId="272"/>
            <ac:picMk id="8" creationId="{00000000-0000-0000-0000-000000000000}"/>
          </ac:picMkLst>
        </pc:picChg>
        <pc:picChg chg="add mod">
          <ac:chgData name="Belinda Anstey" userId="c2d9ff0e-329e-4e3e-ac28-428d3970d2a5" providerId="ADAL" clId="{09D96C35-5EBF-4C70-A15D-2BDDDB0A2718}" dt="2025-06-02T17:16:24.932" v="309" actId="1076"/>
          <ac:picMkLst>
            <pc:docMk/>
            <pc:sldMk cId="2190841914" sldId="272"/>
            <ac:picMk id="9" creationId="{9497D4E3-4646-4710-BB0E-BEC1749A4272}"/>
          </ac:picMkLst>
        </pc:picChg>
        <pc:picChg chg="add del mod">
          <ac:chgData name="Belinda Anstey" userId="c2d9ff0e-329e-4e3e-ac28-428d3970d2a5" providerId="ADAL" clId="{09D96C35-5EBF-4C70-A15D-2BDDDB0A2718}" dt="2025-06-02T16:39:02.128" v="211"/>
          <ac:picMkLst>
            <pc:docMk/>
            <pc:sldMk cId="2190841914" sldId="272"/>
            <ac:picMk id="10" creationId="{DA59F7EC-B72C-4A3D-A4E3-0B2BFFE256F9}"/>
          </ac:picMkLst>
        </pc:picChg>
        <pc:picChg chg="add mod">
          <ac:chgData name="Belinda Anstey" userId="c2d9ff0e-329e-4e3e-ac28-428d3970d2a5" providerId="ADAL" clId="{09D96C35-5EBF-4C70-A15D-2BDDDB0A2718}" dt="2025-06-02T17:16:51.880" v="316" actId="1076"/>
          <ac:picMkLst>
            <pc:docMk/>
            <pc:sldMk cId="2190841914" sldId="272"/>
            <ac:picMk id="12" creationId="{6814E51F-66BB-4F35-B72D-3586AC655288}"/>
          </ac:picMkLst>
        </pc:picChg>
        <pc:picChg chg="add mod modCrop">
          <ac:chgData name="Belinda Anstey" userId="c2d9ff0e-329e-4e3e-ac28-428d3970d2a5" providerId="ADAL" clId="{09D96C35-5EBF-4C70-A15D-2BDDDB0A2718}" dt="2025-06-02T17:17:24.195" v="321" actId="1076"/>
          <ac:picMkLst>
            <pc:docMk/>
            <pc:sldMk cId="2190841914" sldId="272"/>
            <ac:picMk id="14" creationId="{E3B0095E-A2B3-4242-9046-A7E750FA30D9}"/>
          </ac:picMkLst>
        </pc:picChg>
        <pc:picChg chg="add mod">
          <ac:chgData name="Belinda Anstey" userId="c2d9ff0e-329e-4e3e-ac28-428d3970d2a5" providerId="ADAL" clId="{09D96C35-5EBF-4C70-A15D-2BDDDB0A2718}" dt="2025-06-02T15:17:34.453" v="111"/>
          <ac:picMkLst>
            <pc:docMk/>
            <pc:sldMk cId="2190841914" sldId="272"/>
            <ac:picMk id="15" creationId="{9A39E0F1-859C-411D-BA35-15A6D8457244}"/>
          </ac:picMkLst>
        </pc:picChg>
        <pc:picChg chg="add mod">
          <ac:chgData name="Belinda Anstey" userId="c2d9ff0e-329e-4e3e-ac28-428d3970d2a5" providerId="ADAL" clId="{09D96C35-5EBF-4C70-A15D-2BDDDB0A2718}" dt="2025-06-02T15:17:43.530" v="113"/>
          <ac:picMkLst>
            <pc:docMk/>
            <pc:sldMk cId="2190841914" sldId="272"/>
            <ac:picMk id="16" creationId="{BFA93BB4-D989-4B61-B492-4A2721FF0E5B}"/>
          </ac:picMkLst>
        </pc:picChg>
        <pc:picChg chg="add del mod modCrop">
          <ac:chgData name="Belinda Anstey" userId="c2d9ff0e-329e-4e3e-ac28-428d3970d2a5" providerId="ADAL" clId="{09D96C35-5EBF-4C70-A15D-2BDDDB0A2718}" dt="2025-06-02T17:17:59.972" v="326"/>
          <ac:picMkLst>
            <pc:docMk/>
            <pc:sldMk cId="2190841914" sldId="272"/>
            <ac:picMk id="17" creationId="{94A91FD6-0EAF-456A-AD03-92813145E273}"/>
          </ac:picMkLst>
        </pc:picChg>
        <pc:picChg chg="add mod modCrop">
          <ac:chgData name="Belinda Anstey" userId="c2d9ff0e-329e-4e3e-ac28-428d3970d2a5" providerId="ADAL" clId="{09D96C35-5EBF-4C70-A15D-2BDDDB0A2718}" dt="2025-06-02T17:17:29.464" v="323" actId="14100"/>
          <ac:picMkLst>
            <pc:docMk/>
            <pc:sldMk cId="2190841914" sldId="272"/>
            <ac:picMk id="19" creationId="{BFEBC7AC-BF43-4B37-957A-1740DCC2915D}"/>
          </ac:picMkLst>
        </pc:picChg>
        <pc:picChg chg="add mod">
          <ac:chgData name="Belinda Anstey" userId="c2d9ff0e-329e-4e3e-ac28-428d3970d2a5" providerId="ADAL" clId="{09D96C35-5EBF-4C70-A15D-2BDDDB0A2718}" dt="2025-06-02T17:20:48.471" v="328" actId="1076"/>
          <ac:picMkLst>
            <pc:docMk/>
            <pc:sldMk cId="2190841914" sldId="272"/>
            <ac:picMk id="1026" creationId="{F610DADA-2392-4F89-902A-3D9431B1D33B}"/>
          </ac:picMkLst>
        </pc:picChg>
      </pc:sldChg>
      <pc:sldChg chg="addSp delSp modSp">
        <pc:chgData name="Belinda Anstey" userId="c2d9ff0e-329e-4e3e-ac28-428d3970d2a5" providerId="ADAL" clId="{09D96C35-5EBF-4C70-A15D-2BDDDB0A2718}" dt="2025-06-02T16:37:42.241" v="163" actId="14100"/>
        <pc:sldMkLst>
          <pc:docMk/>
          <pc:sldMk cId="4291320486" sldId="274"/>
        </pc:sldMkLst>
        <pc:spChg chg="mod">
          <ac:chgData name="Belinda Anstey" userId="c2d9ff0e-329e-4e3e-ac28-428d3970d2a5" providerId="ADAL" clId="{09D96C35-5EBF-4C70-A15D-2BDDDB0A2718}" dt="2025-06-02T15:15:27.314" v="91" actId="20577"/>
          <ac:spMkLst>
            <pc:docMk/>
            <pc:sldMk cId="4291320486" sldId="274"/>
            <ac:spMk id="2" creationId="{00000000-0000-0000-0000-000000000000}"/>
          </ac:spMkLst>
        </pc:spChg>
        <pc:spChg chg="mod">
          <ac:chgData name="Belinda Anstey" userId="c2d9ff0e-329e-4e3e-ac28-428d3970d2a5" providerId="ADAL" clId="{09D96C35-5EBF-4C70-A15D-2BDDDB0A2718}" dt="2025-06-02T16:37:37.550" v="162" actId="1076"/>
          <ac:spMkLst>
            <pc:docMk/>
            <pc:sldMk cId="4291320486" sldId="274"/>
            <ac:spMk id="3" creationId="{A9445D1B-7507-4E73-8BC7-5C07E3048F52}"/>
          </ac:spMkLst>
        </pc:spChg>
        <pc:spChg chg="mod">
          <ac:chgData name="Belinda Anstey" userId="c2d9ff0e-329e-4e3e-ac28-428d3970d2a5" providerId="ADAL" clId="{09D96C35-5EBF-4C70-A15D-2BDDDB0A2718}" dt="2025-06-02T16:37:08.050" v="156" actId="1076"/>
          <ac:spMkLst>
            <pc:docMk/>
            <pc:sldMk cId="4291320486" sldId="274"/>
            <ac:spMk id="6" creationId="{FC5F93E5-D47E-4FDE-973F-54D5CB986536}"/>
          </ac:spMkLst>
        </pc:spChg>
        <pc:picChg chg="mod">
          <ac:chgData name="Belinda Anstey" userId="c2d9ff0e-329e-4e3e-ac28-428d3970d2a5" providerId="ADAL" clId="{09D96C35-5EBF-4C70-A15D-2BDDDB0A2718}" dt="2025-06-02T16:36:59.022" v="155" actId="14100"/>
          <ac:picMkLst>
            <pc:docMk/>
            <pc:sldMk cId="4291320486" sldId="274"/>
            <ac:picMk id="5" creationId="{00000000-0000-0000-0000-000000000000}"/>
          </ac:picMkLst>
        </pc:picChg>
        <pc:picChg chg="mod">
          <ac:chgData name="Belinda Anstey" userId="c2d9ff0e-329e-4e3e-ac28-428d3970d2a5" providerId="ADAL" clId="{09D96C35-5EBF-4C70-A15D-2BDDDB0A2718}" dt="2025-06-02T16:37:25.892" v="160" actId="1076"/>
          <ac:picMkLst>
            <pc:docMk/>
            <pc:sldMk cId="4291320486" sldId="274"/>
            <ac:picMk id="9" creationId="{00000000-0000-0000-0000-000000000000}"/>
          </ac:picMkLst>
        </pc:picChg>
        <pc:picChg chg="add mod">
          <ac:chgData name="Belinda Anstey" userId="c2d9ff0e-329e-4e3e-ac28-428d3970d2a5" providerId="ADAL" clId="{09D96C35-5EBF-4C70-A15D-2BDDDB0A2718}" dt="2025-06-02T15:15:56.650" v="101" actId="14100"/>
          <ac:picMkLst>
            <pc:docMk/>
            <pc:sldMk cId="4291320486" sldId="274"/>
            <ac:picMk id="10" creationId="{7078BC19-6015-4198-8CD0-555A63533C65}"/>
          </ac:picMkLst>
        </pc:picChg>
        <pc:picChg chg="del">
          <ac:chgData name="Belinda Anstey" userId="c2d9ff0e-329e-4e3e-ac28-428d3970d2a5" providerId="ADAL" clId="{09D96C35-5EBF-4C70-A15D-2BDDDB0A2718}" dt="2025-06-02T15:15:23.121" v="90"/>
          <ac:picMkLst>
            <pc:docMk/>
            <pc:sldMk cId="4291320486" sldId="274"/>
            <ac:picMk id="13" creationId="{412FCBF5-1B67-F14C-8D02-4031A15C17CC}"/>
          </ac:picMkLst>
        </pc:picChg>
        <pc:picChg chg="mod">
          <ac:chgData name="Belinda Anstey" userId="c2d9ff0e-329e-4e3e-ac28-428d3970d2a5" providerId="ADAL" clId="{09D96C35-5EBF-4C70-A15D-2BDDDB0A2718}" dt="2025-06-02T16:36:44.243" v="151" actId="1076"/>
          <ac:picMkLst>
            <pc:docMk/>
            <pc:sldMk cId="4291320486" sldId="274"/>
            <ac:picMk id="14" creationId="{00000000-0000-0000-0000-000000000000}"/>
          </ac:picMkLst>
        </pc:picChg>
        <pc:picChg chg="mod">
          <ac:chgData name="Belinda Anstey" userId="c2d9ff0e-329e-4e3e-ac28-428d3970d2a5" providerId="ADAL" clId="{09D96C35-5EBF-4C70-A15D-2BDDDB0A2718}" dt="2025-06-02T16:37:42.241" v="163" actId="14100"/>
          <ac:picMkLst>
            <pc:docMk/>
            <pc:sldMk cId="4291320486" sldId="274"/>
            <ac:picMk id="1026" creationId="{C8BFF72F-CE35-4DBA-BF1D-AEBF4EDA95E0}"/>
          </ac:picMkLst>
        </pc:picChg>
      </pc:sldChg>
      <pc:sldChg chg="addSp delSp modSp">
        <pc:chgData name="Belinda Anstey" userId="c2d9ff0e-329e-4e3e-ac28-428d3970d2a5" providerId="ADAL" clId="{09D96C35-5EBF-4C70-A15D-2BDDDB0A2718}" dt="2025-06-02T08:38:36.980" v="40" actId="1076"/>
        <pc:sldMkLst>
          <pc:docMk/>
          <pc:sldMk cId="1696971528" sldId="276"/>
        </pc:sldMkLst>
        <pc:picChg chg="add mod">
          <ac:chgData name="Belinda Anstey" userId="c2d9ff0e-329e-4e3e-ac28-428d3970d2a5" providerId="ADAL" clId="{09D96C35-5EBF-4C70-A15D-2BDDDB0A2718}" dt="2025-06-02T08:38:36.980" v="40" actId="1076"/>
          <ac:picMkLst>
            <pc:docMk/>
            <pc:sldMk cId="1696971528" sldId="276"/>
            <ac:picMk id="3" creationId="{86DF6213-EDE1-495C-9E54-94101A24700A}"/>
          </ac:picMkLst>
        </pc:picChg>
        <pc:picChg chg="del">
          <ac:chgData name="Belinda Anstey" userId="c2d9ff0e-329e-4e3e-ac28-428d3970d2a5" providerId="ADAL" clId="{09D96C35-5EBF-4C70-A15D-2BDDDB0A2718}" dt="2025-06-02T08:36:01.721" v="30"/>
          <ac:picMkLst>
            <pc:docMk/>
            <pc:sldMk cId="1696971528" sldId="276"/>
            <ac:picMk id="4" creationId="{00000000-0000-0000-0000-000000000000}"/>
          </ac:picMkLst>
        </pc:picChg>
        <pc:picChg chg="del">
          <ac:chgData name="Belinda Anstey" userId="c2d9ff0e-329e-4e3e-ac28-428d3970d2a5" providerId="ADAL" clId="{09D96C35-5EBF-4C70-A15D-2BDDDB0A2718}" dt="2025-06-02T08:38:25.314" v="36"/>
          <ac:picMkLst>
            <pc:docMk/>
            <pc:sldMk cId="1696971528" sldId="276"/>
            <ac:picMk id="5" creationId="{00000000-0000-0000-0000-000000000000}"/>
          </ac:picMkLst>
        </pc:picChg>
        <pc:picChg chg="add mod">
          <ac:chgData name="Belinda Anstey" userId="c2d9ff0e-329e-4e3e-ac28-428d3970d2a5" providerId="ADAL" clId="{09D96C35-5EBF-4C70-A15D-2BDDDB0A2718}" dt="2025-06-02T08:38:35.361" v="39" actId="1076"/>
          <ac:picMkLst>
            <pc:docMk/>
            <pc:sldMk cId="1696971528" sldId="276"/>
            <ac:picMk id="6" creationId="{0BD591E6-8A54-4905-82C8-2CB1261078A9}"/>
          </ac:picMkLst>
        </pc:picChg>
      </pc:sldChg>
      <pc:sldChg chg="addSp delSp modSp">
        <pc:chgData name="Belinda Anstey" userId="c2d9ff0e-329e-4e3e-ac28-428d3970d2a5" providerId="ADAL" clId="{09D96C35-5EBF-4C70-A15D-2BDDDB0A2718}" dt="2025-06-03T13:22:05.517" v="381" actId="14100"/>
        <pc:sldMkLst>
          <pc:docMk/>
          <pc:sldMk cId="3843742033" sldId="282"/>
        </pc:sldMkLst>
        <pc:spChg chg="mod">
          <ac:chgData name="Belinda Anstey" userId="c2d9ff0e-329e-4e3e-ac28-428d3970d2a5" providerId="ADAL" clId="{09D96C35-5EBF-4C70-A15D-2BDDDB0A2718}" dt="2025-06-02T16:34:59.055" v="136" actId="14100"/>
          <ac:spMkLst>
            <pc:docMk/>
            <pc:sldMk cId="3843742033" sldId="282"/>
            <ac:spMk id="2" creationId="{00000000-0000-0000-0000-000000000000}"/>
          </ac:spMkLst>
        </pc:spChg>
        <pc:graphicFrameChg chg="add del mod">
          <ac:chgData name="Belinda Anstey" userId="c2d9ff0e-329e-4e3e-ac28-428d3970d2a5" providerId="ADAL" clId="{09D96C35-5EBF-4C70-A15D-2BDDDB0A2718}" dt="2025-06-02T16:49:03.288" v="235"/>
          <ac:graphicFrameMkLst>
            <pc:docMk/>
            <pc:sldMk cId="3843742033" sldId="282"/>
            <ac:graphicFrameMk id="7" creationId="{2A3E673B-2F76-4F99-A81A-2946C166D89A}"/>
          </ac:graphicFrameMkLst>
        </pc:graphicFrameChg>
        <pc:picChg chg="mod">
          <ac:chgData name="Belinda Anstey" userId="c2d9ff0e-329e-4e3e-ac28-428d3970d2a5" providerId="ADAL" clId="{09D96C35-5EBF-4C70-A15D-2BDDDB0A2718}" dt="2025-06-02T17:14:40.922" v="289" actId="14100"/>
          <ac:picMkLst>
            <pc:docMk/>
            <pc:sldMk cId="3843742033" sldId="282"/>
            <ac:picMk id="3" creationId="{00000000-0000-0000-0000-000000000000}"/>
          </ac:picMkLst>
        </pc:picChg>
        <pc:picChg chg="mod modCrop">
          <ac:chgData name="Belinda Anstey" userId="c2d9ff0e-329e-4e3e-ac28-428d3970d2a5" providerId="ADAL" clId="{09D96C35-5EBF-4C70-A15D-2BDDDB0A2718}" dt="2025-06-02T17:14:45.170" v="290" actId="14100"/>
          <ac:picMkLst>
            <pc:docMk/>
            <pc:sldMk cId="3843742033" sldId="282"/>
            <ac:picMk id="4" creationId="{00000000-0000-0000-0000-000000000000}"/>
          </ac:picMkLst>
        </pc:picChg>
        <pc:picChg chg="del">
          <ac:chgData name="Belinda Anstey" userId="c2d9ff0e-329e-4e3e-ac28-428d3970d2a5" providerId="ADAL" clId="{09D96C35-5EBF-4C70-A15D-2BDDDB0A2718}" dt="2025-06-02T16:35:17.241" v="139"/>
          <ac:picMkLst>
            <pc:docMk/>
            <pc:sldMk cId="3843742033" sldId="282"/>
            <ac:picMk id="5" creationId="{00000000-0000-0000-0000-000000000000}"/>
          </ac:picMkLst>
        </pc:picChg>
        <pc:picChg chg="del">
          <ac:chgData name="Belinda Anstey" userId="c2d9ff0e-329e-4e3e-ac28-428d3970d2a5" providerId="ADAL" clId="{09D96C35-5EBF-4C70-A15D-2BDDDB0A2718}" dt="2025-06-02T16:34:32.632" v="132"/>
          <ac:picMkLst>
            <pc:docMk/>
            <pc:sldMk cId="3843742033" sldId="282"/>
            <ac:picMk id="6" creationId="{00000000-0000-0000-0000-000000000000}"/>
          </ac:picMkLst>
        </pc:picChg>
        <pc:picChg chg="add del mod modCrop">
          <ac:chgData name="Belinda Anstey" userId="c2d9ff0e-329e-4e3e-ac28-428d3970d2a5" providerId="ADAL" clId="{09D96C35-5EBF-4C70-A15D-2BDDDB0A2718}" dt="2025-06-03T13:18:04.105" v="371"/>
          <ac:picMkLst>
            <pc:docMk/>
            <pc:sldMk cId="3843742033" sldId="282"/>
            <ac:picMk id="6" creationId="{7FFA858A-8978-499A-BEED-A85B71C97189}"/>
          </ac:picMkLst>
        </pc:picChg>
        <pc:picChg chg="mod modCrop">
          <ac:chgData name="Belinda Anstey" userId="c2d9ff0e-329e-4e3e-ac28-428d3970d2a5" providerId="ADAL" clId="{09D96C35-5EBF-4C70-A15D-2BDDDB0A2718}" dt="2025-06-02T17:14:31.237" v="286" actId="1076"/>
          <ac:picMkLst>
            <pc:docMk/>
            <pc:sldMk cId="3843742033" sldId="282"/>
            <ac:picMk id="8" creationId="{00000000-0000-0000-0000-000000000000}"/>
          </ac:picMkLst>
        </pc:picChg>
        <pc:picChg chg="mod modCrop">
          <ac:chgData name="Belinda Anstey" userId="c2d9ff0e-329e-4e3e-ac28-428d3970d2a5" providerId="ADAL" clId="{09D96C35-5EBF-4C70-A15D-2BDDDB0A2718}" dt="2025-06-02T17:14:23.975" v="284" actId="1076"/>
          <ac:picMkLst>
            <pc:docMk/>
            <pc:sldMk cId="3843742033" sldId="282"/>
            <ac:picMk id="9" creationId="{00000000-0000-0000-0000-000000000000}"/>
          </ac:picMkLst>
        </pc:picChg>
        <pc:picChg chg="mod">
          <ac:chgData name="Belinda Anstey" userId="c2d9ff0e-329e-4e3e-ac28-428d3970d2a5" providerId="ADAL" clId="{09D96C35-5EBF-4C70-A15D-2BDDDB0A2718}" dt="2025-06-03T13:22:00.641" v="380" actId="1076"/>
          <ac:picMkLst>
            <pc:docMk/>
            <pc:sldMk cId="3843742033" sldId="282"/>
            <ac:picMk id="10" creationId="{00000000-0000-0000-0000-000000000000}"/>
          </ac:picMkLst>
        </pc:picChg>
        <pc:picChg chg="mod">
          <ac:chgData name="Belinda Anstey" userId="c2d9ff0e-329e-4e3e-ac28-428d3970d2a5" providerId="ADAL" clId="{09D96C35-5EBF-4C70-A15D-2BDDDB0A2718}" dt="2025-06-03T13:21:58.576" v="379" actId="1076"/>
          <ac:picMkLst>
            <pc:docMk/>
            <pc:sldMk cId="3843742033" sldId="282"/>
            <ac:picMk id="11" creationId="{00000000-0000-0000-0000-000000000000}"/>
          </ac:picMkLst>
        </pc:picChg>
        <pc:picChg chg="add mod modCrop">
          <ac:chgData name="Belinda Anstey" userId="c2d9ff0e-329e-4e3e-ac28-428d3970d2a5" providerId="ADAL" clId="{09D96C35-5EBF-4C70-A15D-2BDDDB0A2718}" dt="2025-06-03T13:21:49.233" v="377" actId="14100"/>
          <ac:picMkLst>
            <pc:docMk/>
            <pc:sldMk cId="3843742033" sldId="282"/>
            <ac:picMk id="12" creationId="{66E06F7D-1B4A-4F5D-B53A-9833005BA32B}"/>
          </ac:picMkLst>
        </pc:picChg>
        <pc:picChg chg="add del mod">
          <ac:chgData name="Belinda Anstey" userId="c2d9ff0e-329e-4e3e-ac28-428d3970d2a5" providerId="ADAL" clId="{09D96C35-5EBF-4C70-A15D-2BDDDB0A2718}" dt="2025-06-02T17:00:33.591" v="247"/>
          <ac:picMkLst>
            <pc:docMk/>
            <pc:sldMk cId="3843742033" sldId="282"/>
            <ac:picMk id="13" creationId="{00391239-80BA-4778-A8B5-FF00A1184737}"/>
          </ac:picMkLst>
        </pc:picChg>
        <pc:picChg chg="add del mod modCrop">
          <ac:chgData name="Belinda Anstey" userId="c2d9ff0e-329e-4e3e-ac28-428d3970d2a5" providerId="ADAL" clId="{09D96C35-5EBF-4C70-A15D-2BDDDB0A2718}" dt="2025-06-02T17:02:51.639" v="254"/>
          <ac:picMkLst>
            <pc:docMk/>
            <pc:sldMk cId="3843742033" sldId="282"/>
            <ac:picMk id="15" creationId="{072EC9C9-16F8-4540-BA12-961B38F8C26F}"/>
          </ac:picMkLst>
        </pc:picChg>
        <pc:picChg chg="add mod modCrop">
          <ac:chgData name="Belinda Anstey" userId="c2d9ff0e-329e-4e3e-ac28-428d3970d2a5" providerId="ADAL" clId="{09D96C35-5EBF-4C70-A15D-2BDDDB0A2718}" dt="2025-06-03T13:21:53.837" v="378" actId="14100"/>
          <ac:picMkLst>
            <pc:docMk/>
            <pc:sldMk cId="3843742033" sldId="282"/>
            <ac:picMk id="17" creationId="{DBE0B72D-F954-42A5-83AC-D5BDCA4BA2B2}"/>
          </ac:picMkLst>
        </pc:picChg>
        <pc:picChg chg="add mod modCrop">
          <ac:chgData name="Belinda Anstey" userId="c2d9ff0e-329e-4e3e-ac28-428d3970d2a5" providerId="ADAL" clId="{09D96C35-5EBF-4C70-A15D-2BDDDB0A2718}" dt="2025-06-03T13:22:05.517" v="381" actId="14100"/>
          <ac:picMkLst>
            <pc:docMk/>
            <pc:sldMk cId="3843742033" sldId="282"/>
            <ac:picMk id="18" creationId="{E37C4F14-80CA-4E5F-9463-5441B21293FC}"/>
          </ac:picMkLst>
        </pc:picChg>
      </pc:sldChg>
      <pc:sldChg chg="del">
        <pc:chgData name="Belinda Anstey" userId="c2d9ff0e-329e-4e3e-ac28-428d3970d2a5" providerId="ADAL" clId="{09D96C35-5EBF-4C70-A15D-2BDDDB0A2718}" dt="2025-06-03T15:01:11.149" v="387" actId="2696"/>
        <pc:sldMkLst>
          <pc:docMk/>
          <pc:sldMk cId="2158773314" sldId="302"/>
        </pc:sldMkLst>
      </pc:sldChg>
      <pc:sldChg chg="addSp modSp del">
        <pc:chgData name="Belinda Anstey" userId="c2d9ff0e-329e-4e3e-ac28-428d3970d2a5" providerId="ADAL" clId="{09D96C35-5EBF-4C70-A15D-2BDDDB0A2718}" dt="2025-06-02T10:16:15.328" v="50" actId="2696"/>
        <pc:sldMkLst>
          <pc:docMk/>
          <pc:sldMk cId="1739708293" sldId="303"/>
        </pc:sldMkLst>
        <pc:spChg chg="mod">
          <ac:chgData name="Belinda Anstey" userId="c2d9ff0e-329e-4e3e-ac28-428d3970d2a5" providerId="ADAL" clId="{09D96C35-5EBF-4C70-A15D-2BDDDB0A2718}" dt="2025-06-02T08:31:05.516" v="27" actId="20577"/>
          <ac:spMkLst>
            <pc:docMk/>
            <pc:sldMk cId="1739708293" sldId="303"/>
            <ac:spMk id="3" creationId="{00000000-0000-0000-0000-000000000000}"/>
          </ac:spMkLst>
        </pc:spChg>
        <pc:graphicFrameChg chg="modGraphic">
          <ac:chgData name="Belinda Anstey" userId="c2d9ff0e-329e-4e3e-ac28-428d3970d2a5" providerId="ADAL" clId="{09D96C35-5EBF-4C70-A15D-2BDDDB0A2718}" dt="2025-06-02T08:30:04.051" v="25" actId="20577"/>
          <ac:graphicFrameMkLst>
            <pc:docMk/>
            <pc:sldMk cId="1739708293" sldId="303"/>
            <ac:graphicFrameMk id="2" creationId="{00000000-0000-0000-0000-000000000000}"/>
          </ac:graphicFrameMkLst>
        </pc:graphicFrameChg>
        <pc:picChg chg="add mod modCrop">
          <ac:chgData name="Belinda Anstey" userId="c2d9ff0e-329e-4e3e-ac28-428d3970d2a5" providerId="ADAL" clId="{09D96C35-5EBF-4C70-A15D-2BDDDB0A2718}" dt="2025-06-02T10:15:55.751" v="47" actId="1076"/>
          <ac:picMkLst>
            <pc:docMk/>
            <pc:sldMk cId="1739708293" sldId="303"/>
            <ac:picMk id="4" creationId="{1B0874FE-4A88-4350-AB4E-54FF552D98B6}"/>
          </ac:picMkLst>
        </pc:picChg>
      </pc:sldChg>
      <pc:sldChg chg="add del">
        <pc:chgData name="Belinda Anstey" userId="c2d9ff0e-329e-4e3e-ac28-428d3970d2a5" providerId="ADAL" clId="{09D96C35-5EBF-4C70-A15D-2BDDDB0A2718}" dt="2025-06-02T10:16:19.260" v="51" actId="2696"/>
        <pc:sldMkLst>
          <pc:docMk/>
          <pc:sldMk cId="3684622175" sldId="305"/>
        </pc:sldMkLst>
      </pc:sldChg>
      <pc:sldChg chg="modSp add">
        <pc:chgData name="Belinda Anstey" userId="c2d9ff0e-329e-4e3e-ac28-428d3970d2a5" providerId="ADAL" clId="{09D96C35-5EBF-4C70-A15D-2BDDDB0A2718}" dt="2025-06-02T10:16:34.406" v="53" actId="732"/>
        <pc:sldMkLst>
          <pc:docMk/>
          <pc:sldMk cId="1472962482" sldId="306"/>
        </pc:sldMkLst>
        <pc:picChg chg="mod modCrop">
          <ac:chgData name="Belinda Anstey" userId="c2d9ff0e-329e-4e3e-ac28-428d3970d2a5" providerId="ADAL" clId="{09D96C35-5EBF-4C70-A15D-2BDDDB0A2718}" dt="2025-06-02T10:16:34.406" v="53" actId="732"/>
          <ac:picMkLst>
            <pc:docMk/>
            <pc:sldMk cId="1472962482" sldId="306"/>
            <ac:picMk id="4" creationId="{1B0874FE-4A88-4350-AB4E-54FF552D98B6}"/>
          </ac:picMkLst>
        </pc:picChg>
      </pc:sldChg>
      <pc:sldChg chg="addSp modSp add">
        <pc:chgData name="Belinda Anstey" userId="c2d9ff0e-329e-4e3e-ac28-428d3970d2a5" providerId="ADAL" clId="{09D96C35-5EBF-4C70-A15D-2BDDDB0A2718}" dt="2025-06-02T17:27:54.126" v="361" actId="1076"/>
        <pc:sldMkLst>
          <pc:docMk/>
          <pc:sldMk cId="2949654780" sldId="308"/>
        </pc:sldMkLst>
        <pc:spChg chg="add mod">
          <ac:chgData name="Belinda Anstey" userId="c2d9ff0e-329e-4e3e-ac28-428d3970d2a5" providerId="ADAL" clId="{09D96C35-5EBF-4C70-A15D-2BDDDB0A2718}" dt="2025-06-02T16:38:41.908" v="208" actId="20577"/>
          <ac:spMkLst>
            <pc:docMk/>
            <pc:sldMk cId="2949654780" sldId="308"/>
            <ac:spMk id="2" creationId="{33BC4866-176D-47F3-B72E-DBA9A3B5915F}"/>
          </ac:spMkLst>
        </pc:spChg>
        <pc:picChg chg="add mod modCrop">
          <ac:chgData name="Belinda Anstey" userId="c2d9ff0e-329e-4e3e-ac28-428d3970d2a5" providerId="ADAL" clId="{09D96C35-5EBF-4C70-A15D-2BDDDB0A2718}" dt="2025-06-02T17:26:51.131" v="347" actId="732"/>
          <ac:picMkLst>
            <pc:docMk/>
            <pc:sldMk cId="2949654780" sldId="308"/>
            <ac:picMk id="3" creationId="{F3E1CBD0-950E-4897-83F1-E498583FF1A7}"/>
          </ac:picMkLst>
        </pc:picChg>
        <pc:picChg chg="add mod modCrop">
          <ac:chgData name="Belinda Anstey" userId="c2d9ff0e-329e-4e3e-ac28-428d3970d2a5" providerId="ADAL" clId="{09D96C35-5EBF-4C70-A15D-2BDDDB0A2718}" dt="2025-06-02T17:26:54.045" v="348" actId="1076"/>
          <ac:picMkLst>
            <pc:docMk/>
            <pc:sldMk cId="2949654780" sldId="308"/>
            <ac:picMk id="5" creationId="{DBD7B822-581B-4007-B719-831A03ED4E90}"/>
          </ac:picMkLst>
        </pc:picChg>
        <pc:picChg chg="add mod modCrop">
          <ac:chgData name="Belinda Anstey" userId="c2d9ff0e-329e-4e3e-ac28-428d3970d2a5" providerId="ADAL" clId="{09D96C35-5EBF-4C70-A15D-2BDDDB0A2718}" dt="2025-06-02T17:27:11.590" v="352" actId="14100"/>
          <ac:picMkLst>
            <pc:docMk/>
            <pc:sldMk cId="2949654780" sldId="308"/>
            <ac:picMk id="7" creationId="{25DD0A3E-6801-4FBE-89AC-DD904CF5F860}"/>
          </ac:picMkLst>
        </pc:picChg>
        <pc:picChg chg="add mod modCrop">
          <ac:chgData name="Belinda Anstey" userId="c2d9ff0e-329e-4e3e-ac28-428d3970d2a5" providerId="ADAL" clId="{09D96C35-5EBF-4C70-A15D-2BDDDB0A2718}" dt="2025-06-02T17:27:38.300" v="357" actId="1076"/>
          <ac:picMkLst>
            <pc:docMk/>
            <pc:sldMk cId="2949654780" sldId="308"/>
            <ac:picMk id="9" creationId="{C6389FFD-F703-4575-BCA8-7EEDB4070BBD}"/>
          </ac:picMkLst>
        </pc:picChg>
        <pc:picChg chg="add mod">
          <ac:chgData name="Belinda Anstey" userId="c2d9ff0e-329e-4e3e-ac28-428d3970d2a5" providerId="ADAL" clId="{09D96C35-5EBF-4C70-A15D-2BDDDB0A2718}" dt="2025-06-02T17:27:50.579" v="360" actId="1076"/>
          <ac:picMkLst>
            <pc:docMk/>
            <pc:sldMk cId="2949654780" sldId="308"/>
            <ac:picMk id="11" creationId="{B134D8CE-6D70-45F6-A351-6C2BE3C9C723}"/>
          </ac:picMkLst>
        </pc:picChg>
        <pc:picChg chg="add mod">
          <ac:chgData name="Belinda Anstey" userId="c2d9ff0e-329e-4e3e-ac28-428d3970d2a5" providerId="ADAL" clId="{09D96C35-5EBF-4C70-A15D-2BDDDB0A2718}" dt="2025-06-02T17:27:54.126" v="361" actId="1076"/>
          <ac:picMkLst>
            <pc:docMk/>
            <pc:sldMk cId="2949654780" sldId="308"/>
            <ac:picMk id="2050" creationId="{1F398B4E-5DAC-4908-8774-562F4AC1D660}"/>
          </ac:picMkLst>
        </pc:picChg>
        <pc:picChg chg="add mod">
          <ac:chgData name="Belinda Anstey" userId="c2d9ff0e-329e-4e3e-ac28-428d3970d2a5" providerId="ADAL" clId="{09D96C35-5EBF-4C70-A15D-2BDDDB0A2718}" dt="2025-06-02T17:27:47.105" v="359" actId="14100"/>
          <ac:picMkLst>
            <pc:docMk/>
            <pc:sldMk cId="2949654780" sldId="308"/>
            <ac:picMk id="2052" creationId="{88FEAAAF-DADA-4A73-84BF-0FAE7A6E058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9C1E-80FB-4965-9EEA-C492B7F5DAA0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E9671-56C8-45C8-AE29-14DC624905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942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06FA7-1B24-4987-B46F-F86E51A89013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7CEA1-B9FE-474F-9E0A-BA287F1AC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7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93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8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08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51A52-0026-0845-9CD8-00CC3FDAD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8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53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3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3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41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7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26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1BB86-3FE1-46DD-9E10-9D63E73D82F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89DA-7EFF-4FAD-8D67-7C71F86E2F0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5286-1DDE-8244-B53E-1ABFB3A9F9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F08BB-2E1D-0E45-8B51-B31E6E851E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32" y="131787"/>
            <a:ext cx="704535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8BDBBF-3DD5-4848-A9FC-6D675993A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" y="0"/>
            <a:ext cx="914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-13312"/>
            <a:ext cx="7772400" cy="1003345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Areas of Learning</a:t>
            </a:r>
          </a:p>
        </p:txBody>
      </p:sp>
      <p:pic>
        <p:nvPicPr>
          <p:cNvPr id="9" name="Picture 8" descr="C:\Users\lindyan\AppData\Local\Microsoft\Windows\INetCache\Content.Word\IMG_7242.jpg">
            <a:extLst>
              <a:ext uri="{FF2B5EF4-FFF2-40B4-BE49-F238E27FC236}">
                <a16:creationId xmlns:a16="http://schemas.microsoft.com/office/drawing/2014/main" id="{9497D4E3-4646-4710-BB0E-BEC1749A427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8"/>
          <a:stretch/>
        </p:blipFill>
        <p:spPr bwMode="auto">
          <a:xfrm rot="5400000">
            <a:off x="356399" y="697518"/>
            <a:ext cx="2233011" cy="2548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14E51F-66BB-4F35-B72D-3586AC655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10" y="876845"/>
            <a:ext cx="3089580" cy="2317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B0095E-A2B3-4242-9046-A7E750FA30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17941" b="9521"/>
          <a:stretch/>
        </p:blipFill>
        <p:spPr>
          <a:xfrm rot="5400000">
            <a:off x="2861382" y="3644482"/>
            <a:ext cx="1982080" cy="2160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EBC7AC-BF43-4B37-957A-1740DCC291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5554" r="50436" b="5801"/>
          <a:stretch/>
        </p:blipFill>
        <p:spPr>
          <a:xfrm rot="10800000">
            <a:off x="5131094" y="3406860"/>
            <a:ext cx="1592264" cy="230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A4A54-0FE1-4A05-B72F-B4DC3B10FA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9"/>
          <a:stretch/>
        </p:blipFill>
        <p:spPr>
          <a:xfrm>
            <a:off x="6325937" y="853758"/>
            <a:ext cx="2332123" cy="2326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287FC-3A75-401C-A64B-9566A51B6F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31278" r="42187" b="17006"/>
          <a:stretch/>
        </p:blipFill>
        <p:spPr>
          <a:xfrm rot="5400000">
            <a:off x="272347" y="3371804"/>
            <a:ext cx="2405387" cy="2305485"/>
          </a:xfrm>
          <a:prstGeom prst="rect">
            <a:avLst/>
          </a:prstGeom>
        </p:spPr>
      </p:pic>
      <p:pic>
        <p:nvPicPr>
          <p:cNvPr id="1026" name="Picture 2" descr="Music approach in EYFS - enhancing the ...">
            <a:extLst>
              <a:ext uri="{FF2B5EF4-FFF2-40B4-BE49-F238E27FC236}">
                <a16:creationId xmlns:a16="http://schemas.microsoft.com/office/drawing/2014/main" id="{F610DADA-2392-4F89-902A-3D9431B1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52" y="3323001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4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4866-176D-47F3-B72E-DBA9A3B5915F}"/>
              </a:ext>
            </a:extLst>
          </p:cNvPr>
          <p:cNvSpPr txBox="1">
            <a:spLocks/>
          </p:cNvSpPr>
          <p:nvPr/>
        </p:nvSpPr>
        <p:spPr>
          <a:xfrm>
            <a:off x="611560" y="-13312"/>
            <a:ext cx="7772400" cy="10033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E</a:t>
            </a:r>
            <a:r>
              <a:rPr lang="en-GB" sz="6000" b="1" dirty="0" err="1">
                <a:solidFill>
                  <a:srgbClr val="002060"/>
                </a:solidFill>
                <a:latin typeface="Sassoon Penpals" panose="02000400000000000000" pitchFamily="50" charset="0"/>
              </a:rPr>
              <a:t>nrichment</a:t>
            </a:r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1CBD0-950E-4897-83F1-E498583FF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7" b="15191"/>
          <a:stretch/>
        </p:blipFill>
        <p:spPr>
          <a:xfrm rot="5400000">
            <a:off x="-106253" y="1519735"/>
            <a:ext cx="2875785" cy="144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7B822-581B-4007-B719-831A03ED4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6"/>
          <a:stretch/>
        </p:blipFill>
        <p:spPr>
          <a:xfrm rot="5400000">
            <a:off x="1569680" y="1481910"/>
            <a:ext cx="2924944" cy="1577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D0A3E-6801-4FBE-89AC-DD904CF5F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r="-1"/>
          <a:stretch/>
        </p:blipFill>
        <p:spPr>
          <a:xfrm>
            <a:off x="4139951" y="813315"/>
            <a:ext cx="2145392" cy="2759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89FFD-F703-4575-BCA8-7EEDB4070B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t="6812" b="9622"/>
          <a:stretch/>
        </p:blipFill>
        <p:spPr>
          <a:xfrm>
            <a:off x="6383584" y="828920"/>
            <a:ext cx="2641713" cy="2263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4D8CE-6D70-45F6-A351-6C2BE3C9C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03" y="3763449"/>
            <a:ext cx="3163888" cy="2372916"/>
          </a:xfrm>
          <a:prstGeom prst="rect">
            <a:avLst/>
          </a:prstGeom>
        </p:spPr>
      </p:pic>
      <p:pic>
        <p:nvPicPr>
          <p:cNvPr id="2050" name="Picture 2" descr="Manor Farm Park &amp; Woodlands - Dinosaur Roar">
            <a:extLst>
              <a:ext uri="{FF2B5EF4-FFF2-40B4-BE49-F238E27FC236}">
                <a16:creationId xmlns:a16="http://schemas.microsoft.com/office/drawing/2014/main" id="{1F398B4E-5DAC-4908-8774-562F4AC1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8" y="3656725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ge and auditorium of the Curve Theatre">
            <a:extLst>
              <a:ext uri="{FF2B5EF4-FFF2-40B4-BE49-F238E27FC236}">
                <a16:creationId xmlns:a16="http://schemas.microsoft.com/office/drawing/2014/main" id="{88FEAAAF-DADA-4A73-84BF-0FAE7A6E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878227"/>
            <a:ext cx="2668829" cy="199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5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34972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Tapestry</a:t>
            </a:r>
            <a:endParaRPr lang="en-GB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96F73-31E2-4820-B744-A1BC2560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0" y="3356992"/>
            <a:ext cx="7164288" cy="2745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642F6-CC4F-4817-9E7E-2A18753FD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0" b="8218"/>
          <a:stretch/>
        </p:blipFill>
        <p:spPr>
          <a:xfrm>
            <a:off x="2878172" y="954489"/>
            <a:ext cx="3099624" cy="23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3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Reception baseline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 statutory assessment for all children on entry to school covering literacy, communication and language and maths.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334" t="32808" r="23102" b="32821"/>
          <a:stretch/>
        </p:blipFill>
        <p:spPr>
          <a:xfrm>
            <a:off x="3105150" y="460375"/>
            <a:ext cx="29337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3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67544" y="713398"/>
          <a:ext cx="7848872" cy="5400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7596">
                  <a:extLst>
                    <a:ext uri="{9D8B030D-6E8A-4147-A177-3AD203B41FA5}">
                      <a16:colId xmlns:a16="http://schemas.microsoft.com/office/drawing/2014/main" val="298452010"/>
                    </a:ext>
                  </a:extLst>
                </a:gridCol>
                <a:gridCol w="2515638">
                  <a:extLst>
                    <a:ext uri="{9D8B030D-6E8A-4147-A177-3AD203B41FA5}">
                      <a16:colId xmlns:a16="http://schemas.microsoft.com/office/drawing/2014/main" val="3186222771"/>
                    </a:ext>
                  </a:extLst>
                </a:gridCol>
                <a:gridCol w="2515638">
                  <a:extLst>
                    <a:ext uri="{9D8B030D-6E8A-4147-A177-3AD203B41FA5}">
                      <a16:colId xmlns:a16="http://schemas.microsoft.com/office/drawing/2014/main" val="3889915632"/>
                    </a:ext>
                  </a:extLst>
                </a:gridCol>
              </a:tblGrid>
              <a:tr h="1152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Afternoon visits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Wednesday 2nd July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1.30 – 2.45 p.m.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Thursday 3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rd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July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1.30 – 2.45 p.m.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620725"/>
                  </a:ext>
                </a:extLst>
              </a:tr>
              <a:tr h="1062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Home Visits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Thursday 28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August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Friday 29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August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Monday 1st September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05003"/>
                  </a:ext>
                </a:extLst>
              </a:tr>
              <a:tr h="1062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Group attendance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Tuesday 2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rd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September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 9.00 – 1.15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Stay for lunch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Afternoon 1.30 – 3.00 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155223"/>
                  </a:ext>
                </a:extLst>
              </a:tr>
              <a:tr h="1062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Group attendance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Wednesday 3rd September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Morning 9.00 – 1.15</a:t>
                      </a:r>
                      <a:endParaRPr lang="en-GB" sz="8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Stay for lunch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Afternoon 1.30 – 3.00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08215"/>
                  </a:ext>
                </a:extLst>
              </a:tr>
              <a:tr h="1062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First Full Day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Thursday 4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September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988" marR="49988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054624"/>
                  </a:ext>
                </a:extLst>
              </a:tr>
            </a:tbl>
          </a:graphicData>
        </a:graphic>
      </p:graphicFrame>
      <p:pic>
        <p:nvPicPr>
          <p:cNvPr id="2055" name="Picture 14" descr="Teacher Clipart Images – Browse 42,169 Stock Photos, Vectors, and Video | 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4"/>
          <a:stretch>
            <a:fillRect/>
          </a:stretch>
        </p:blipFill>
        <p:spPr bwMode="auto">
          <a:xfrm>
            <a:off x="4644008" y="747967"/>
            <a:ext cx="2113007" cy="106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4" descr="Pin on Hou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78" y="1986029"/>
            <a:ext cx="8667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7" descr="Premium Vector | International group of young happy children The concept of  kids holiday Cute cartoon charac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12497"/>
          <a:stretch>
            <a:fillRect/>
          </a:stretch>
        </p:blipFill>
        <p:spPr bwMode="auto">
          <a:xfrm>
            <a:off x="3970393" y="3362108"/>
            <a:ext cx="12382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8" descr="Diverse Children Clipart Images – Browse 8,678 Stock Photos, Vectors, and  Video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34444" b="18333"/>
          <a:stretch>
            <a:fillRect/>
          </a:stretch>
        </p:blipFill>
        <p:spPr bwMode="auto">
          <a:xfrm>
            <a:off x="6190756" y="3119013"/>
            <a:ext cx="1711461" cy="79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3" descr="Diverse Children Clipart Images – Browse 8,678 Stock Photos, Vectors, and  Video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34444" b="18333"/>
          <a:stretch>
            <a:fillRect/>
          </a:stretch>
        </p:blipFill>
        <p:spPr bwMode="auto">
          <a:xfrm>
            <a:off x="3970393" y="4438014"/>
            <a:ext cx="12192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2" descr="Premium Vector | International group of young happy children The concept of  kids holiday Cute cartoon charact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12497"/>
          <a:stretch>
            <a:fillRect/>
          </a:stretch>
        </p:blipFill>
        <p:spPr bwMode="auto">
          <a:xfrm>
            <a:off x="6190756" y="4188618"/>
            <a:ext cx="1871036" cy="7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1" descr="first day of school - Clip 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07885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125317" y="298160"/>
            <a:ext cx="30251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Transition Dates 2025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874FE-4A88-4350-AB4E-54FF552D98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071" b="2126"/>
          <a:stretch/>
        </p:blipFill>
        <p:spPr>
          <a:xfrm>
            <a:off x="183134" y="692897"/>
            <a:ext cx="8777731" cy="54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6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y Green Hearing Aids &amp; Ear Wax Removal - Sheffield City Centre Clinic &amp; Home  Visit Hearingcare Appointments in Sheffield Rotherham Barnsley Chesterfield  &amp; Dronfield area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2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566" y="646147"/>
            <a:ext cx="7772400" cy="1018579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Please name everything!</a:t>
            </a:r>
            <a:br>
              <a:rPr lang="en-GB" sz="5400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Every time you buy something new!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5" name="Picture 4" descr="F:\DCIM\101EKFD3\KODC10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548">
            <a:off x="259008" y="1916521"/>
            <a:ext cx="3027199" cy="231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:\DCIM\101EKFD3\KODC10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19312"/>
          <a:stretch/>
        </p:blipFill>
        <p:spPr bwMode="auto">
          <a:xfrm rot="327215">
            <a:off x="5377206" y="4503269"/>
            <a:ext cx="2710068" cy="1318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F:\DCIM\101EKFD3\KODC10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59030"/>
            <a:ext cx="1991505" cy="260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ETASIL BEA GIRLS VELCRO STRAP SCHOOL SHO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3" b="19104"/>
          <a:stretch/>
        </p:blipFill>
        <p:spPr bwMode="auto">
          <a:xfrm>
            <a:off x="3341363" y="1859030"/>
            <a:ext cx="1627884" cy="8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rm Boys Chivers Double Velcro School Shoes - Black Leather | Millars Shoe  Stor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6" b="18311"/>
          <a:stretch/>
        </p:blipFill>
        <p:spPr bwMode="auto">
          <a:xfrm>
            <a:off x="4969247" y="1773357"/>
            <a:ext cx="176299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54111" y="275923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Velcro shoes please!</a:t>
            </a:r>
          </a:p>
        </p:txBody>
      </p:sp>
      <p:pic>
        <p:nvPicPr>
          <p:cNvPr id="2050" name="Picture 2" descr="Adel St John The Baptist - Cool Mil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74" y="4377472"/>
            <a:ext cx="39052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16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691941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Welcome to </a:t>
            </a:r>
            <a:b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</a:br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Ratby Primary School</a:t>
            </a:r>
          </a:p>
        </p:txBody>
      </p:sp>
      <p:pic>
        <p:nvPicPr>
          <p:cNvPr id="5122" name="Picture 2" descr="F:\DCIM\101EKFD3\KODC1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4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1734"/>
            <a:ext cx="7772400" cy="792088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Ready for School?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F6213-EDE1-495C-9E54-94101A24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15616" y="1123831"/>
            <a:ext cx="3560015" cy="4957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591E6-8A54-4905-82C8-2CB126107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32" y="1123831"/>
            <a:ext cx="3488119" cy="492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The structure of the day</a:t>
            </a:r>
            <a:endParaRPr lang="en-GB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 t="27535" r="46663" b="19756"/>
          <a:stretch/>
        </p:blipFill>
        <p:spPr>
          <a:xfrm rot="5400000">
            <a:off x="6740502" y="3804871"/>
            <a:ext cx="1822074" cy="2049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5"/>
          <a:stretch/>
        </p:blipFill>
        <p:spPr>
          <a:xfrm>
            <a:off x="4355976" y="3933056"/>
            <a:ext cx="2216630" cy="1876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0800000">
            <a:off x="2143541" y="3961720"/>
            <a:ext cx="2121182" cy="1885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r="41270"/>
          <a:stretch/>
        </p:blipFill>
        <p:spPr>
          <a:xfrm>
            <a:off x="123529" y="3933056"/>
            <a:ext cx="1935953" cy="1968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301">
            <a:off x="295575" y="1393658"/>
            <a:ext cx="1064061" cy="798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247">
            <a:off x="282565" y="2525155"/>
            <a:ext cx="1148646" cy="8614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0B72D-F954-42A5-83AC-D5BDCA4BA2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2200" r="52100" b="46560"/>
          <a:stretch/>
        </p:blipFill>
        <p:spPr>
          <a:xfrm rot="5400000">
            <a:off x="4372215" y="1355149"/>
            <a:ext cx="2063204" cy="2337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7C4F14-80CA-4E5F-9463-5441B21293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84"/>
          <a:stretch/>
        </p:blipFill>
        <p:spPr>
          <a:xfrm>
            <a:off x="1556366" y="1484646"/>
            <a:ext cx="2619010" cy="2063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06F7D-1B4A-4F5D-B53A-9833005BA3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r="3749"/>
          <a:stretch/>
        </p:blipFill>
        <p:spPr>
          <a:xfrm>
            <a:off x="6675851" y="1484647"/>
            <a:ext cx="2216629" cy="21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91" y="179534"/>
            <a:ext cx="6785806" cy="1143000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Phonics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773" r="12591"/>
          <a:stretch/>
        </p:blipFill>
        <p:spPr>
          <a:xfrm>
            <a:off x="623927" y="3424240"/>
            <a:ext cx="3256382" cy="2453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228" t="29267" r="17194" b="9205"/>
          <a:stretch/>
        </p:blipFill>
        <p:spPr>
          <a:xfrm>
            <a:off x="4942126" y="3588949"/>
            <a:ext cx="3081128" cy="2288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394" t="11017" r="16037" b="9100"/>
          <a:stretch/>
        </p:blipFill>
        <p:spPr>
          <a:xfrm>
            <a:off x="611560" y="1124744"/>
            <a:ext cx="3289155" cy="2186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4190" t="3697" r="14115" b="2841"/>
          <a:stretch/>
        </p:blipFill>
        <p:spPr>
          <a:xfrm>
            <a:off x="4932040" y="1124744"/>
            <a:ext cx="3091214" cy="22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8981" y="51561"/>
            <a:ext cx="7772400" cy="857159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Reading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2420888"/>
            <a:ext cx="6400800" cy="3744416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59547" y="824017"/>
            <a:ext cx="3426955" cy="2570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7" y="816485"/>
            <a:ext cx="3300429" cy="247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5613" y="3887496"/>
            <a:ext cx="2553049" cy="1914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8" t="5695" r="7323"/>
          <a:stretch/>
        </p:blipFill>
        <p:spPr>
          <a:xfrm rot="10800000">
            <a:off x="874184" y="3437516"/>
            <a:ext cx="2855074" cy="26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1333"/>
            <a:ext cx="7772400" cy="1470025"/>
          </a:xfrm>
        </p:spPr>
        <p:txBody>
          <a:bodyPr/>
          <a:lstStyle/>
          <a:p>
            <a:r>
              <a:rPr lang="en-GB" dirty="0">
                <a:latin typeface="CCW Cursive Writing 1" panose="03050602040000000000" pitchFamily="66" charset="0"/>
              </a:rPr>
              <a:t>Writing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b="5170"/>
          <a:stretch/>
        </p:blipFill>
        <p:spPr>
          <a:xfrm rot="5400000">
            <a:off x="4715505" y="1938814"/>
            <a:ext cx="4534385" cy="3372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A0C46-35B3-4DBF-958F-56F72B3D7483}"/>
              </a:ext>
            </a:extLst>
          </p:cNvPr>
          <p:cNvSpPr txBox="1"/>
          <p:nvPr/>
        </p:nvSpPr>
        <p:spPr>
          <a:xfrm>
            <a:off x="-1521744" y="10604"/>
            <a:ext cx="259228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26" name="Picture 2" descr="Stages of Emergent Writing | Thoughtful Learning K-12">
            <a:extLst>
              <a:ext uri="{FF2B5EF4-FFF2-40B4-BE49-F238E27FC236}">
                <a16:creationId xmlns:a16="http://schemas.microsoft.com/office/drawing/2014/main" id="{ED6165D8-DAB3-4785-8C1D-79944C831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 bwMode="auto">
          <a:xfrm>
            <a:off x="2445836" y="1847454"/>
            <a:ext cx="1797467" cy="147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logger.googleusercontent.com/img/b/R29vZ2xl/AVvXsEgH57PjYM0frd0ShPA_kaAR9xdD_94Et_jAGo_sq6-5_naedJNP8MmpH1yY_JRPHSsBbtTcZeP-uE-N0lmWsVsfjMZJ9ckoTcAjRWk0sCKTu9B_3hEiTd_RZ8Ebl-nqxN8zvLzR7AqzBFU/s1600/early-emergent-writing.png">
            <a:extLst>
              <a:ext uri="{FF2B5EF4-FFF2-40B4-BE49-F238E27FC236}">
                <a16:creationId xmlns:a16="http://schemas.microsoft.com/office/drawing/2014/main" id="{B43E4905-F135-49D8-B131-81C193D10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8136" r="57159" b="56002"/>
          <a:stretch/>
        </p:blipFill>
        <p:spPr bwMode="auto">
          <a:xfrm>
            <a:off x="216266" y="698502"/>
            <a:ext cx="1797467" cy="148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oking at writing: An emergent writer | Reading Rockets">
            <a:extLst>
              <a:ext uri="{FF2B5EF4-FFF2-40B4-BE49-F238E27FC236}">
                <a16:creationId xmlns:a16="http://schemas.microsoft.com/office/drawing/2014/main" id="{07486096-548D-48EA-9D6E-A27802D28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7" y="3449595"/>
            <a:ext cx="2526421" cy="116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12.thoughtfullearning.com/sites/k12/files/images/earlyWriting_2.jpg">
            <a:extLst>
              <a:ext uri="{FF2B5EF4-FFF2-40B4-BE49-F238E27FC236}">
                <a16:creationId xmlns:a16="http://schemas.microsoft.com/office/drawing/2014/main" id="{E2B149D8-A365-4574-A763-9910BC01C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2" t="6081" r="3319" b="31905"/>
          <a:stretch/>
        </p:blipFill>
        <p:spPr bwMode="auto">
          <a:xfrm>
            <a:off x="3344570" y="4272339"/>
            <a:ext cx="1797467" cy="18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3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63832"/>
            <a:ext cx="7772400" cy="1470025"/>
          </a:xfrm>
        </p:spPr>
        <p:txBody>
          <a:bodyPr/>
          <a:lstStyle/>
          <a:p>
            <a:r>
              <a:rPr lang="en-GB" dirty="0">
                <a:latin typeface="CCW Cursive Writing 1" panose="03050602040000000000" pitchFamily="66" charset="0"/>
              </a:rPr>
              <a:t>Writing</a:t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 descr="Pencil Clip Art - Kids Penci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86" y="4618078"/>
            <a:ext cx="1956914" cy="2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9050" r="7067" b="10101"/>
          <a:stretch/>
        </p:blipFill>
        <p:spPr>
          <a:xfrm rot="16200000">
            <a:off x="4609737" y="564951"/>
            <a:ext cx="2592288" cy="5544618"/>
          </a:xfrm>
          <a:prstGeom prst="rect">
            <a:avLst/>
          </a:prstGeom>
        </p:spPr>
      </p:pic>
      <p:pic>
        <p:nvPicPr>
          <p:cNvPr id="5" name="Picture 2" descr="Image previe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1281" r="8564" b="11939"/>
          <a:stretch/>
        </p:blipFill>
        <p:spPr bwMode="auto">
          <a:xfrm rot="10800000" flipH="1" flipV="1">
            <a:off x="251519" y="2025789"/>
            <a:ext cx="2594520" cy="399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4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8520" y="165281"/>
            <a:ext cx="7772400" cy="788886"/>
          </a:xfrm>
        </p:spPr>
        <p:txBody>
          <a:bodyPr>
            <a:normAutofit fontScale="90000"/>
          </a:bodyPr>
          <a:lstStyle/>
          <a:p>
            <a:r>
              <a:rPr lang="en-GB" sz="4900" b="1" dirty="0">
                <a:solidFill>
                  <a:srgbClr val="002060"/>
                </a:solidFill>
                <a:latin typeface="Sassoon Penpals" panose="02000400000000000000" pitchFamily="50" charset="0"/>
              </a:rPr>
              <a:t>Maths</a:t>
            </a:r>
          </a:p>
        </p:txBody>
      </p:sp>
      <p:pic>
        <p:nvPicPr>
          <p:cNvPr id="9" name="Picture 8" descr="C:\Users\lindyan\AppData\Local\Microsoft\Windows\INetCache\Content.Word\IMG_789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32797" r="6758" b="29530"/>
          <a:stretch/>
        </p:blipFill>
        <p:spPr bwMode="auto">
          <a:xfrm rot="20937537">
            <a:off x="425245" y="3602206"/>
            <a:ext cx="3284016" cy="168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54406" y="4895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 descr="C:\Users\lindyan\AppData\Local\Microsoft\Windows\INetCache\Content.Word\IMG_39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12903" r="6048" b="5376"/>
          <a:stretch/>
        </p:blipFill>
        <p:spPr bwMode="auto">
          <a:xfrm>
            <a:off x="4468989" y="852707"/>
            <a:ext cx="2448272" cy="2160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0"/>
          <a:stretch/>
        </p:blipFill>
        <p:spPr>
          <a:xfrm rot="5400000">
            <a:off x="4379990" y="3256070"/>
            <a:ext cx="2592288" cy="2506100"/>
          </a:xfrm>
          <a:prstGeom prst="rect">
            <a:avLst/>
          </a:prstGeom>
        </p:spPr>
      </p:pic>
      <p:pic>
        <p:nvPicPr>
          <p:cNvPr id="1026" name="Picture 2" descr="Subitising — Spot On With Numbers">
            <a:extLst>
              <a:ext uri="{FF2B5EF4-FFF2-40B4-BE49-F238E27FC236}">
                <a16:creationId xmlns:a16="http://schemas.microsoft.com/office/drawing/2014/main" id="{C8BFF72F-CE35-4DBA-BF1D-AEBF4EDA9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14544"/>
          <a:stretch/>
        </p:blipFill>
        <p:spPr bwMode="auto">
          <a:xfrm>
            <a:off x="382894" y="1623010"/>
            <a:ext cx="2448271" cy="170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45D1B-7507-4E73-8BC7-5C07E3048F52}"/>
              </a:ext>
            </a:extLst>
          </p:cNvPr>
          <p:cNvSpPr txBox="1"/>
          <p:nvPr/>
        </p:nvSpPr>
        <p:spPr>
          <a:xfrm>
            <a:off x="2601162" y="1898905"/>
            <a:ext cx="160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Subitising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DCD0DE-C7CC-412A-B2EC-12433155B968}"/>
              </a:ext>
            </a:extLst>
          </p:cNvPr>
          <p:cNvSpPr txBox="1"/>
          <p:nvPr/>
        </p:nvSpPr>
        <p:spPr>
          <a:xfrm>
            <a:off x="6843776" y="1433473"/>
            <a:ext cx="160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Counting and comparing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F93E5-D47E-4FDE-973F-54D5CB986536}"/>
              </a:ext>
            </a:extLst>
          </p:cNvPr>
          <p:cNvSpPr txBox="1"/>
          <p:nvPr/>
        </p:nvSpPr>
        <p:spPr>
          <a:xfrm>
            <a:off x="750008" y="542607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jottings to record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E953A-B576-49B9-AFBB-6CE87CFDC51F}"/>
              </a:ext>
            </a:extLst>
          </p:cNvPr>
          <p:cNvSpPr txBox="1"/>
          <p:nvPr/>
        </p:nvSpPr>
        <p:spPr>
          <a:xfrm>
            <a:off x="6804248" y="463492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life problems to solve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78BC19-6015-4198-8CD0-555A63533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62" y="377627"/>
            <a:ext cx="1351571" cy="101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0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6528C7F7877448A539C831F4B79C0" ma:contentTypeVersion="" ma:contentTypeDescription="Create a new document." ma:contentTypeScope="" ma:versionID="5305b9542e996a60765a553a4fd1d97d">
  <xsd:schema xmlns:xsd="http://www.w3.org/2001/XMLSchema" xmlns:xs="http://www.w3.org/2001/XMLSchema" xmlns:p="http://schemas.microsoft.com/office/2006/metadata/properties" xmlns:ns2="9cc22b87-2346-4de0-b904-6e681334ced1" xmlns:ns3="afe5f8f0-9195-46be-8f24-21b22b3c470e" targetNamespace="http://schemas.microsoft.com/office/2006/metadata/properties" ma:root="true" ma:fieldsID="db89fdcf5374aff6c054055f8f22f42b" ns2:_="" ns3:_="">
    <xsd:import namespace="9cc22b87-2346-4de0-b904-6e681334ced1"/>
    <xsd:import namespace="afe5f8f0-9195-46be-8f24-21b22b3c470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22b87-2346-4de0-b904-6e681334ce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C5F487-B2F6-4545-B4A0-47AA73001963}" ma:internalName="TaxCatchAll" ma:showField="CatchAllData" ma:web="{c0c707bd-714a-4eeb-9b1f-d79f8cecd05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e5f8f0-9195-46be-8f24-21b22b3c47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be4a8df-0181-4d53-b31d-0dd7acdb18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e5f8f0-9195-46be-8f24-21b22b3c470e">
      <Terms xmlns="http://schemas.microsoft.com/office/infopath/2007/PartnerControls"/>
    </lcf76f155ced4ddcb4097134ff3c332f>
    <TaxCatchAll xmlns="9cc22b87-2346-4de0-b904-6e681334ced1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FA3622-9764-4DE3-94DD-C1385A291C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22b87-2346-4de0-b904-6e681334ced1"/>
    <ds:schemaRef ds:uri="afe5f8f0-9195-46be-8f24-21b22b3c47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D2B025-6053-4434-B6C8-A0689FE38D3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afe5f8f0-9195-46be-8f24-21b22b3c470e"/>
    <ds:schemaRef ds:uri="9cc22b87-2346-4de0-b904-6e681334ced1"/>
  </ds:schemaRefs>
</ds:datastoreItem>
</file>

<file path=customXml/itemProps3.xml><?xml version="1.0" encoding="utf-8"?>
<ds:datastoreItem xmlns:ds="http://schemas.openxmlformats.org/officeDocument/2006/customXml" ds:itemID="{CB6B11BD-B393-4B2D-B471-084CA8DEF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158</Words>
  <Application>Microsoft Office PowerPoint</Application>
  <PresentationFormat>On-screen Show (4:3)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CCW Cursive Writing 1</vt:lpstr>
      <vt:lpstr>Sassoon Penpals</vt:lpstr>
      <vt:lpstr>Tahoma</vt:lpstr>
      <vt:lpstr>Times New Roman</vt:lpstr>
      <vt:lpstr>Office Theme</vt:lpstr>
      <vt:lpstr>PowerPoint Presentation</vt:lpstr>
      <vt:lpstr>Welcome to  Ratby Primary School</vt:lpstr>
      <vt:lpstr>Ready for School?</vt:lpstr>
      <vt:lpstr>PowerPoint Presentation</vt:lpstr>
      <vt:lpstr>Phonics</vt:lpstr>
      <vt:lpstr>Reading</vt:lpstr>
      <vt:lpstr>Writing </vt:lpstr>
      <vt:lpstr>Writing </vt:lpstr>
      <vt:lpstr>Maths</vt:lpstr>
      <vt:lpstr>Areas of Learning</vt:lpstr>
      <vt:lpstr>PowerPoint Presentation</vt:lpstr>
      <vt:lpstr>PowerPoint Presentation</vt:lpstr>
      <vt:lpstr>Reception baseline</vt:lpstr>
      <vt:lpstr>PowerPoint Presentation</vt:lpstr>
      <vt:lpstr>PowerPoint Presentation</vt:lpstr>
      <vt:lpstr>Please name everything! Every time you buy something new!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lanstey</dc:creator>
  <cp:lastModifiedBy>Vanessa Savage</cp:lastModifiedBy>
  <cp:revision>125</cp:revision>
  <cp:lastPrinted>2025-06-03T15:01:03Z</cp:lastPrinted>
  <dcterms:created xsi:type="dcterms:W3CDTF">2015-06-06T19:02:26Z</dcterms:created>
  <dcterms:modified xsi:type="dcterms:W3CDTF">2025-07-28T14:54:07Z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0x0101009AF6528C7F7877448A539C831F4B79C0</vt:lpwstr>
  </property>
  <property fmtid="{D5CDD505-2E9C-101B-9397-08002B2CF9AE}" pid="3" name="MediaServiceImageTags">
    <vt:lpwstr/>
  </property>
</Properties>
</file>